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96" r:id="rId2"/>
    <p:sldId id="297" r:id="rId3"/>
    <p:sldId id="267" r:id="rId4"/>
    <p:sldId id="271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70" d="100"/>
          <a:sy n="70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715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502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Click to edit Master title style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3066-DC04-451A-9B7E-EA3F4E0CC27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435C-81F9-46E8-ADCA-60EC58ABCD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1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Click to edit Master text style</a:t>
            </a:r>
          </a:p>
          <a:p>
            <a:pPr lvl="1"/>
            <a:r>
              <a:rPr lang="zh-CN" altLang="en-US"/>
              <a:t>Second level 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3066-DC04-451A-9B7E-EA3F4E0CC27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435C-81F9-46E8-ADCA-60EC58ABCD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7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69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263" lvl="8" indent="-575719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66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6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9A3D6D3B-DD4A-864D-A4A4-B83E11C32A6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088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A3D6D3B-DD4A-864D-A4A4-B83E11C32A6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776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A3D6D3B-DD4A-864D-A4A4-B83E11C32A6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6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3870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81644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705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8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093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/>
          <p:nvPr/>
        </p:nvSpPr>
        <p:spPr>
          <a:xfrm rot="5400000">
            <a:off x="-133800" y="59316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58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51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92AA523F-7C1B-7E47-AD98-EED56E2F8D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2381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8889365" y="6313805"/>
            <a:ext cx="3709035" cy="473710"/>
            <a:chOff x="10083665" y="530522"/>
            <a:chExt cx="3122812" cy="367638"/>
          </a:xfrm>
        </p:grpSpPr>
        <p:sp>
          <p:nvSpPr>
            <p:cNvPr id="102" name="矩形 101"/>
            <p:cNvSpPr/>
            <p:nvPr/>
          </p:nvSpPr>
          <p:spPr>
            <a:xfrm>
              <a:off x="10083665" y="530522"/>
              <a:ext cx="2728492" cy="367638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0083665" y="571159"/>
              <a:ext cx="3122812" cy="30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000" b="1" dirty="0">
                  <a:solidFill>
                    <a:schemeClr val="tx1"/>
                  </a:solidFill>
                  <a:latin typeface="Times New Roman Bold" panose="02020503050405090304" charset="0"/>
                  <a:ea typeface="迷你简卡通" panose="03000509000000000000" pitchFamily="65" charset="-122"/>
                  <a:cs typeface="Times New Roman Bold" panose="02020503050405090304" charset="0"/>
                </a:rPr>
                <a:t>GV: Phạm Thị Lan Phương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303530" y="251460"/>
            <a:ext cx="96659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SỞ GIÁO DỤC VÀ ĐÀO TẠO TPHCM </a:t>
            </a:r>
          </a:p>
          <a:p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TRƯỜNG THPT HÙNG VƯƠNG </a:t>
            </a:r>
          </a:p>
          <a:p>
            <a:endParaRPr lang="en-US" sz="2800" b="1" dirty="0">
              <a:solidFill>
                <a:schemeClr val="tx1"/>
              </a:solidFill>
              <a:latin typeface="Avenir Heavy" panose="02000503020000020003" charset="0"/>
              <a:cs typeface="Avenir Heavy" panose="02000503020000020003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venir Heavy" panose="02000503020000020003" charset="0"/>
                <a:cs typeface="Avenir Heavy" panose="02000503020000020003" charset="0"/>
              </a:rPr>
              <a:t>BỘ MÔN:</a:t>
            </a:r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 TIẾNG ANH - KHỐI LỚP: 10</a:t>
            </a:r>
          </a:p>
          <a:p>
            <a:r>
              <a:rPr lang="en-US" sz="2800" b="1" dirty="0">
                <a:solidFill>
                  <a:srgbClr val="C00000"/>
                </a:solidFill>
                <a:latin typeface="Avenir Heavy" panose="02000503020000020003" charset="0"/>
                <a:cs typeface="Avenir Heavy" panose="02000503020000020003" charset="0"/>
              </a:rPr>
              <a:t>TUẦN:</a:t>
            </a:r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 14 HK1 (</a:t>
            </a:r>
            <a:r>
              <a:rPr lang="en-US" sz="2800" b="1" dirty="0" err="1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 13/12/2021 </a:t>
            </a:r>
            <a:r>
              <a:rPr lang="en-US" sz="2800" b="1" dirty="0" err="1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đến</a:t>
            </a:r>
            <a:r>
              <a:rPr lang="en-US" sz="2800" b="1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 18/12/2022</a:t>
            </a:r>
            <a:r>
              <a:rPr lang="en-US" sz="2800" b="1" dirty="0">
                <a:solidFill>
                  <a:schemeClr val="tx1"/>
                </a:solidFill>
                <a:latin typeface="Avenir Heavy" panose="02000503020000020003" charset="0"/>
                <a:cs typeface="Avenir Heavy" panose="02000503020000020003" charset="0"/>
              </a:rPr>
              <a:t>) </a:t>
            </a:r>
          </a:p>
          <a:p>
            <a:endParaRPr lang="en-US" sz="2800" b="1" dirty="0">
              <a:solidFill>
                <a:schemeClr val="tx1"/>
              </a:solidFill>
              <a:latin typeface="Avenir Heavy" panose="02000503020000020003" charset="0"/>
              <a:cs typeface="Avenir Heavy" panose="02000503020000020003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0575" y="3044825"/>
            <a:ext cx="1112456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sym typeface="+mn-ea"/>
              </a:rPr>
              <a:t>PHIẾU HƯỚNG DẪN HỌC SINH TỰ HỌC</a:t>
            </a:r>
          </a:p>
        </p:txBody>
      </p:sp>
      <p:sp>
        <p:nvSpPr>
          <p:cNvPr id="9" name="文本框 63"/>
          <p:cNvSpPr txBox="1"/>
          <p:nvPr/>
        </p:nvSpPr>
        <p:spPr>
          <a:xfrm>
            <a:off x="1945640" y="4241165"/>
            <a:ext cx="83927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1A3D59"/>
                </a:solidFill>
                <a:latin typeface="Arial Black" panose="020B0A04020102020204" charset="0"/>
                <a:ea typeface="迷你简卡通" panose="03000509000000000000" pitchFamily="65" charset="-122"/>
                <a:cs typeface="Arial Black" panose="020B0A04020102020204" charset="0"/>
              </a:rPr>
              <a:t>UNIT 7:</a:t>
            </a:r>
          </a:p>
          <a:p>
            <a:pPr algn="ctr"/>
            <a:r>
              <a:rPr lang="vi-VN" altLang="zh-CN" sz="4000" b="1" dirty="0">
                <a:solidFill>
                  <a:srgbClr val="1A3D59"/>
                </a:solidFill>
                <a:latin typeface="Arial Black" panose="020B0A04020102020204" charset="0"/>
                <a:ea typeface="迷你简卡通" panose="03000509000000000000" pitchFamily="65" charset="-122"/>
                <a:cs typeface="Arial Black" panose="020B0A04020102020204" charset="0"/>
              </a:rPr>
              <a:t>THE MASS MEDIA</a:t>
            </a:r>
          </a:p>
        </p:txBody>
      </p:sp>
      <p:sp>
        <p:nvSpPr>
          <p:cNvPr id="10" name="文本框 63"/>
          <p:cNvSpPr txBox="1"/>
          <p:nvPr/>
        </p:nvSpPr>
        <p:spPr>
          <a:xfrm>
            <a:off x="2071370" y="5659120"/>
            <a:ext cx="8070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chemeClr val="accent2">
                    <a:lumMod val="75000"/>
                  </a:schemeClr>
                </a:solidFill>
                <a:latin typeface="Avenir Heavy" panose="02000503020000020003" charset="0"/>
                <a:ea typeface="迷你简卡通" panose="03000509000000000000" pitchFamily="65" charset="-122"/>
                <a:cs typeface="Avenir Heavy" panose="02000503020000020003" charset="0"/>
              </a:rPr>
              <a:t>Part C - Listening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77520" y="324485"/>
            <a:ext cx="11416030" cy="6038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I.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Nhiệm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vụ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tự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học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,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nguồn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tài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liệu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cần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tham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khảo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" pitchFamily="2" charset="0"/>
                <a:cs typeface="Avenir Book" panose="02000503020000020003" charset="0"/>
              </a:rPr>
              <a:t>- Link SGK: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Tiếng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Anh 10 -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chương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trình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cũ</a:t>
            </a:r>
            <a:endParaRPr lang="en-US" sz="3200" dirty="0">
              <a:latin typeface="Times" pitchFamily="2" charset="0"/>
              <a:cs typeface="Avenir Book" panose="02000503020000020003" charset="0"/>
            </a:endParaRPr>
          </a:p>
          <a:p>
            <a:pPr>
              <a:lnSpc>
                <a:spcPct val="110000"/>
              </a:lnSpc>
            </a:pPr>
            <a:endParaRPr lang="en-US" sz="3200" b="1" dirty="0">
              <a:solidFill>
                <a:srgbClr val="B5364C"/>
              </a:solidFill>
              <a:latin typeface="Times" pitchFamily="2" charset="0"/>
              <a:cs typeface="Avenir Heavy" panose="02000503020000020003" charset="0"/>
            </a:endParaRPr>
          </a:p>
          <a:p>
            <a:pPr>
              <a:lnSpc>
                <a:spcPct val="110000"/>
              </a:lnSpc>
            </a:pP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II.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Kiến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thức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cần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ghi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b="1" u="sng" dirty="0" err="1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nhớ</a:t>
            </a:r>
            <a:r>
              <a:rPr lang="en-US" sz="3200" b="1" u="sng" dirty="0">
                <a:solidFill>
                  <a:srgbClr val="B5364C"/>
                </a:solidFill>
                <a:latin typeface="Times" pitchFamily="2" charset="0"/>
                <a:cs typeface="Avenir Heavy" panose="02000503020000020003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1. </a:t>
            </a:r>
            <a:r>
              <a:rPr lang="en-US" sz="3200" b="1" i="1" dirty="0" err="1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Ngôn</a:t>
            </a: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 </a:t>
            </a:r>
            <a:r>
              <a:rPr lang="en-US" sz="3200" b="1" i="1" dirty="0" err="1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ngữ</a:t>
            </a: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vi-VN" altLang="en-US" sz="3200" dirty="0">
                <a:latin typeface="Times" pitchFamily="2" charset="0"/>
                <a:cs typeface="Avenir Book" panose="02000503020000020003" charset="0"/>
              </a:rPr>
              <a:t>-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Thì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hiện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tại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hoàn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thành</a:t>
            </a:r>
            <a:endParaRPr lang="en-US" sz="3200" dirty="0">
              <a:latin typeface="Times" pitchFamily="2" charset="0"/>
              <a:cs typeface="Avenir Book" panose="02000503020000020003" charset="0"/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vi-VN" altLang="en-US" sz="3200" dirty="0">
                <a:latin typeface="Times" pitchFamily="2" charset="0"/>
                <a:cs typeface="Avenir Book" panose="02000503020000020003" charset="0"/>
              </a:rPr>
              <a:t>-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Cấu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trúc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Because of </a:t>
            </a:r>
            <a:r>
              <a:rPr lang="en-US" sz="3200" dirty="0" err="1">
                <a:latin typeface="Times" pitchFamily="2" charset="0"/>
                <a:cs typeface="Avenir Book" panose="02000503020000020003" charset="0"/>
              </a:rPr>
              <a:t>và</a:t>
            </a:r>
            <a:r>
              <a:rPr lang="en-US" sz="3200" dirty="0">
                <a:latin typeface="Times" pitchFamily="2" charset="0"/>
                <a:cs typeface="Avenir Book" panose="02000503020000020003" charset="0"/>
              </a:rPr>
              <a:t> In spite of</a:t>
            </a:r>
          </a:p>
          <a:p>
            <a:pPr>
              <a:lnSpc>
                <a:spcPct val="110000"/>
              </a:lnSpc>
            </a:pP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2. </a:t>
            </a:r>
            <a:r>
              <a:rPr lang="en-US" sz="3200" b="1" i="1" dirty="0" err="1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Kĩ</a:t>
            </a: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 </a:t>
            </a:r>
            <a:r>
              <a:rPr lang="en-US" sz="3200" b="1" i="1" dirty="0" err="1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năng</a:t>
            </a:r>
            <a:r>
              <a:rPr lang="en-US" sz="3200" b="1" i="1" dirty="0">
                <a:solidFill>
                  <a:srgbClr val="B5364C"/>
                </a:solidFill>
                <a:latin typeface="Times" pitchFamily="2" charset="0"/>
                <a:cs typeface="Avenir Heavy Oblique" panose="02000503020000020003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vi-VN" altLang="en-US" sz="3200" b="1" dirty="0">
                <a:latin typeface="Times" pitchFamily="2" charset="0"/>
                <a:cs typeface="Avenir Heavy" panose="02000503020000020003" charset="0"/>
              </a:rPr>
              <a:t>- </a:t>
            </a:r>
            <a:r>
              <a:rPr lang="en-US" sz="3200" b="1" dirty="0">
                <a:latin typeface="Times" pitchFamily="2" charset="0"/>
                <a:cs typeface="Avenir Heavy" panose="02000503020000020003" charset="0"/>
              </a:rPr>
              <a:t>Nghe: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phát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hiện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từ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,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điền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vào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chỗ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trống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và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trả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lời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câu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hỏi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.</a:t>
            </a:r>
            <a:endParaRPr lang="en-US" sz="3200" b="1" dirty="0">
              <a:latin typeface="Times" pitchFamily="2" charset="0"/>
              <a:cs typeface="Avenir Heavy" panose="02000503020000020003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vi-VN" altLang="en-US" sz="3200" b="1" dirty="0">
                <a:latin typeface="Times" pitchFamily="2" charset="0"/>
                <a:cs typeface="Avenir Heavy" panose="02000503020000020003" charset="0"/>
              </a:rPr>
              <a:t>- </a:t>
            </a:r>
            <a:r>
              <a:rPr lang="en-US" sz="3200" b="1" dirty="0" err="1">
                <a:latin typeface="Times" pitchFamily="2" charset="0"/>
                <a:cs typeface="Avenir Heavy" panose="02000503020000020003" charset="0"/>
              </a:rPr>
              <a:t>Nói</a:t>
            </a:r>
            <a:r>
              <a:rPr lang="en-US" sz="3200" b="1" dirty="0">
                <a:latin typeface="Times" pitchFamily="2" charset="0"/>
                <a:cs typeface="Avenir Heavy" panose="02000503020000020003" charset="0"/>
              </a:rPr>
              <a:t>: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về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phương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tiện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truyền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thông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đại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chúng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mà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mình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thường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sử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dụng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 </a:t>
            </a:r>
            <a:r>
              <a:rPr lang="en-US" sz="3200" dirty="0" err="1">
                <a:latin typeface="Times" pitchFamily="2" charset="0"/>
                <a:cs typeface="Avenir Heavy" panose="02000503020000020003" charset="0"/>
              </a:rPr>
              <a:t>nhất</a:t>
            </a:r>
            <a:r>
              <a:rPr lang="en-US" sz="3200" dirty="0">
                <a:latin typeface="Times" pitchFamily="2" charset="0"/>
                <a:cs typeface="Avenir Heavy" panose="02000503020000020003" charset="0"/>
              </a:rPr>
              <a:t>.</a:t>
            </a:r>
            <a:endParaRPr lang="en-US" sz="3200" dirty="0">
              <a:latin typeface="Times" pitchFamily="2" charset="0"/>
              <a:cs typeface="Avenir Book" panose="020005030200000200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60CB6-23D3-4A4A-BD62-6E50624E8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9" y="2708033"/>
            <a:ext cx="6980583" cy="1546400"/>
          </a:xfrm>
        </p:spPr>
        <p:txBody>
          <a:bodyPr/>
          <a:lstStyle/>
          <a:p>
            <a:r>
              <a:rPr lang="en-VN" b="1" dirty="0"/>
              <a:t>UNIT 7</a:t>
            </a:r>
            <a:br>
              <a:rPr lang="en-VN" b="1" dirty="0"/>
            </a:br>
            <a:r>
              <a:rPr lang="en-VN" b="1" dirty="0"/>
              <a:t>THE MASS MEDIA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A59530-1048-5A44-B4A7-13BA107F1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VN" dirty="0"/>
              <a:t>C. LISTENING</a:t>
            </a:r>
          </a:p>
        </p:txBody>
      </p:sp>
      <p:grpSp>
        <p:nvGrpSpPr>
          <p:cNvPr id="5" name="Google Shape;2778;p47">
            <a:extLst>
              <a:ext uri="{FF2B5EF4-FFF2-40B4-BE49-F238E27FC236}">
                <a16:creationId xmlns:a16="http://schemas.microsoft.com/office/drawing/2014/main" id="{5C25B936-FF2C-4A42-B47E-959764679E5A}"/>
              </a:ext>
            </a:extLst>
          </p:cNvPr>
          <p:cNvGrpSpPr/>
          <p:nvPr/>
        </p:nvGrpSpPr>
        <p:grpSpPr>
          <a:xfrm>
            <a:off x="8054364" y="99211"/>
            <a:ext cx="3369009" cy="3664892"/>
            <a:chOff x="2011725" y="44285"/>
            <a:chExt cx="4684870" cy="4762340"/>
          </a:xfrm>
        </p:grpSpPr>
        <p:grpSp>
          <p:nvGrpSpPr>
            <p:cNvPr id="6" name="Google Shape;2779;p47">
              <a:extLst>
                <a:ext uri="{FF2B5EF4-FFF2-40B4-BE49-F238E27FC236}">
                  <a16:creationId xmlns:a16="http://schemas.microsoft.com/office/drawing/2014/main" id="{B18CCD38-7F26-DF49-B8E6-E0C9D2193679}"/>
                </a:ext>
              </a:extLst>
            </p:cNvPr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170" name="Google Shape;2780;p47">
                <a:extLst>
                  <a:ext uri="{FF2B5EF4-FFF2-40B4-BE49-F238E27FC236}">
                    <a16:creationId xmlns:a16="http://schemas.microsoft.com/office/drawing/2014/main" id="{7C078BF2-233F-F34B-8457-D60D13AD18B2}"/>
                  </a:ext>
                </a:extLst>
              </p:cNvPr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2781;p47">
                <a:extLst>
                  <a:ext uri="{FF2B5EF4-FFF2-40B4-BE49-F238E27FC236}">
                    <a16:creationId xmlns:a16="http://schemas.microsoft.com/office/drawing/2014/main" id="{AEE4B96C-C387-5240-928E-9E7397D79C2E}"/>
                  </a:ext>
                </a:extLst>
              </p:cNvPr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2782;p47">
                <a:extLst>
                  <a:ext uri="{FF2B5EF4-FFF2-40B4-BE49-F238E27FC236}">
                    <a16:creationId xmlns:a16="http://schemas.microsoft.com/office/drawing/2014/main" id="{8E4F9D68-2C63-FA4C-A8D6-5413A89F182E}"/>
                  </a:ext>
                </a:extLst>
              </p:cNvPr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2783;p47">
                <a:extLst>
                  <a:ext uri="{FF2B5EF4-FFF2-40B4-BE49-F238E27FC236}">
                    <a16:creationId xmlns:a16="http://schemas.microsoft.com/office/drawing/2014/main" id="{87E1D11F-081E-DA42-8DF6-81BB4F087FC2}"/>
                  </a:ext>
                </a:extLst>
              </p:cNvPr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2784;p47">
                <a:extLst>
                  <a:ext uri="{FF2B5EF4-FFF2-40B4-BE49-F238E27FC236}">
                    <a16:creationId xmlns:a16="http://schemas.microsoft.com/office/drawing/2014/main" id="{17D0E3E0-1D93-3742-B3DE-4649D2529D82}"/>
                  </a:ext>
                </a:extLst>
              </p:cNvPr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2785;p47">
                <a:extLst>
                  <a:ext uri="{FF2B5EF4-FFF2-40B4-BE49-F238E27FC236}">
                    <a16:creationId xmlns:a16="http://schemas.microsoft.com/office/drawing/2014/main" id="{D26E80C6-0091-C347-8100-7F929BFB7768}"/>
                  </a:ext>
                </a:extLst>
              </p:cNvPr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2786;p47">
                <a:extLst>
                  <a:ext uri="{FF2B5EF4-FFF2-40B4-BE49-F238E27FC236}">
                    <a16:creationId xmlns:a16="http://schemas.microsoft.com/office/drawing/2014/main" id="{2C2477C9-1F74-9447-9094-8D96BB107B0B}"/>
                  </a:ext>
                </a:extLst>
              </p:cNvPr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2787;p47">
                <a:extLst>
                  <a:ext uri="{FF2B5EF4-FFF2-40B4-BE49-F238E27FC236}">
                    <a16:creationId xmlns:a16="http://schemas.microsoft.com/office/drawing/2014/main" id="{4D080315-E630-864B-95FA-FFAEED3D7822}"/>
                  </a:ext>
                </a:extLst>
              </p:cNvPr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2788;p47">
                <a:extLst>
                  <a:ext uri="{FF2B5EF4-FFF2-40B4-BE49-F238E27FC236}">
                    <a16:creationId xmlns:a16="http://schemas.microsoft.com/office/drawing/2014/main" id="{C738118C-0D7E-C64D-B12B-A391AF35B9C6}"/>
                  </a:ext>
                </a:extLst>
              </p:cNvPr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2789;p47">
                <a:extLst>
                  <a:ext uri="{FF2B5EF4-FFF2-40B4-BE49-F238E27FC236}">
                    <a16:creationId xmlns:a16="http://schemas.microsoft.com/office/drawing/2014/main" id="{5CE1BB56-0B5D-5A4C-80ED-7C98EB35FAD5}"/>
                  </a:ext>
                </a:extLst>
              </p:cNvPr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2790;p47">
                <a:extLst>
                  <a:ext uri="{FF2B5EF4-FFF2-40B4-BE49-F238E27FC236}">
                    <a16:creationId xmlns:a16="http://schemas.microsoft.com/office/drawing/2014/main" id="{A0D776BC-2911-0143-AC26-F69E83A74388}"/>
                  </a:ext>
                </a:extLst>
              </p:cNvPr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2791;p47">
                <a:extLst>
                  <a:ext uri="{FF2B5EF4-FFF2-40B4-BE49-F238E27FC236}">
                    <a16:creationId xmlns:a16="http://schemas.microsoft.com/office/drawing/2014/main" id="{DE044F8B-EBC2-A142-B318-023E62B8934D}"/>
                  </a:ext>
                </a:extLst>
              </p:cNvPr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2792;p47">
                <a:extLst>
                  <a:ext uri="{FF2B5EF4-FFF2-40B4-BE49-F238E27FC236}">
                    <a16:creationId xmlns:a16="http://schemas.microsoft.com/office/drawing/2014/main" id="{9257D6B0-8E5C-754E-AF0A-2CB4B5D2E5BD}"/>
                  </a:ext>
                </a:extLst>
              </p:cNvPr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2793;p47">
                <a:extLst>
                  <a:ext uri="{FF2B5EF4-FFF2-40B4-BE49-F238E27FC236}">
                    <a16:creationId xmlns:a16="http://schemas.microsoft.com/office/drawing/2014/main" id="{123D1998-821C-A246-9843-64839B4AB8FA}"/>
                  </a:ext>
                </a:extLst>
              </p:cNvPr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2794;p47">
                <a:extLst>
                  <a:ext uri="{FF2B5EF4-FFF2-40B4-BE49-F238E27FC236}">
                    <a16:creationId xmlns:a16="http://schemas.microsoft.com/office/drawing/2014/main" id="{498C2606-26C8-7A42-A4E0-ADCA57E1B3A3}"/>
                  </a:ext>
                </a:extLst>
              </p:cNvPr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2795;p47">
                <a:extLst>
                  <a:ext uri="{FF2B5EF4-FFF2-40B4-BE49-F238E27FC236}">
                    <a16:creationId xmlns:a16="http://schemas.microsoft.com/office/drawing/2014/main" id="{1CB22617-D0B0-2A42-A2F2-EC6165E5FE57}"/>
                  </a:ext>
                </a:extLst>
              </p:cNvPr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2796;p47">
                <a:extLst>
                  <a:ext uri="{FF2B5EF4-FFF2-40B4-BE49-F238E27FC236}">
                    <a16:creationId xmlns:a16="http://schemas.microsoft.com/office/drawing/2014/main" id="{3C7C5D99-0D1C-294A-9878-52C421CA9E4C}"/>
                  </a:ext>
                </a:extLst>
              </p:cNvPr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2797;p47">
                <a:extLst>
                  <a:ext uri="{FF2B5EF4-FFF2-40B4-BE49-F238E27FC236}">
                    <a16:creationId xmlns:a16="http://schemas.microsoft.com/office/drawing/2014/main" id="{60C88009-5BB2-084B-9345-FD9D96A3B6FD}"/>
                  </a:ext>
                </a:extLst>
              </p:cNvPr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2798;p47">
                <a:extLst>
                  <a:ext uri="{FF2B5EF4-FFF2-40B4-BE49-F238E27FC236}">
                    <a16:creationId xmlns:a16="http://schemas.microsoft.com/office/drawing/2014/main" id="{25CA5248-C778-854E-A501-D5276F99DFE0}"/>
                  </a:ext>
                </a:extLst>
              </p:cNvPr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2799;p47">
                <a:extLst>
                  <a:ext uri="{FF2B5EF4-FFF2-40B4-BE49-F238E27FC236}">
                    <a16:creationId xmlns:a16="http://schemas.microsoft.com/office/drawing/2014/main" id="{6776C27D-AD91-DD49-8AC6-45E9856F6B3C}"/>
                  </a:ext>
                </a:extLst>
              </p:cNvPr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2800;p47">
                <a:extLst>
                  <a:ext uri="{FF2B5EF4-FFF2-40B4-BE49-F238E27FC236}">
                    <a16:creationId xmlns:a16="http://schemas.microsoft.com/office/drawing/2014/main" id="{E335076C-889D-F246-A821-29D27BB68D0F}"/>
                  </a:ext>
                </a:extLst>
              </p:cNvPr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2801;p47">
                <a:extLst>
                  <a:ext uri="{FF2B5EF4-FFF2-40B4-BE49-F238E27FC236}">
                    <a16:creationId xmlns:a16="http://schemas.microsoft.com/office/drawing/2014/main" id="{4D83441D-EF5F-2143-9E5F-F135AD8D0538}"/>
                  </a:ext>
                </a:extLst>
              </p:cNvPr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2802;p47">
                <a:extLst>
                  <a:ext uri="{FF2B5EF4-FFF2-40B4-BE49-F238E27FC236}">
                    <a16:creationId xmlns:a16="http://schemas.microsoft.com/office/drawing/2014/main" id="{72D274FE-D1E9-034A-9403-DD2912D2D964}"/>
                  </a:ext>
                </a:extLst>
              </p:cNvPr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2803;p47">
                <a:extLst>
                  <a:ext uri="{FF2B5EF4-FFF2-40B4-BE49-F238E27FC236}">
                    <a16:creationId xmlns:a16="http://schemas.microsoft.com/office/drawing/2014/main" id="{758AA433-BD39-7849-BA37-8853C066FA7E}"/>
                  </a:ext>
                </a:extLst>
              </p:cNvPr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2804;p47">
                <a:extLst>
                  <a:ext uri="{FF2B5EF4-FFF2-40B4-BE49-F238E27FC236}">
                    <a16:creationId xmlns:a16="http://schemas.microsoft.com/office/drawing/2014/main" id="{56696036-1DD4-0243-8771-3C3512E44C7D}"/>
                  </a:ext>
                </a:extLst>
              </p:cNvPr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2805;p47">
                <a:extLst>
                  <a:ext uri="{FF2B5EF4-FFF2-40B4-BE49-F238E27FC236}">
                    <a16:creationId xmlns:a16="http://schemas.microsoft.com/office/drawing/2014/main" id="{5EEC9C30-462E-9346-B060-313AEC58EB2B}"/>
                  </a:ext>
                </a:extLst>
              </p:cNvPr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2806;p47">
                <a:extLst>
                  <a:ext uri="{FF2B5EF4-FFF2-40B4-BE49-F238E27FC236}">
                    <a16:creationId xmlns:a16="http://schemas.microsoft.com/office/drawing/2014/main" id="{87A05E29-A037-FC47-B2A7-123B30B4CD68}"/>
                  </a:ext>
                </a:extLst>
              </p:cNvPr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2807;p47">
                <a:extLst>
                  <a:ext uri="{FF2B5EF4-FFF2-40B4-BE49-F238E27FC236}">
                    <a16:creationId xmlns:a16="http://schemas.microsoft.com/office/drawing/2014/main" id="{2C0EA22A-248D-2347-985D-4A7735DAB3A9}"/>
                  </a:ext>
                </a:extLst>
              </p:cNvPr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2808;p47">
                <a:extLst>
                  <a:ext uri="{FF2B5EF4-FFF2-40B4-BE49-F238E27FC236}">
                    <a16:creationId xmlns:a16="http://schemas.microsoft.com/office/drawing/2014/main" id="{80CA7A55-121F-5E42-9C5E-5A14F65FEAD0}"/>
                  </a:ext>
                </a:extLst>
              </p:cNvPr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2809;p47">
                <a:extLst>
                  <a:ext uri="{FF2B5EF4-FFF2-40B4-BE49-F238E27FC236}">
                    <a16:creationId xmlns:a16="http://schemas.microsoft.com/office/drawing/2014/main" id="{9759E459-D94A-1149-AC3A-A78D6C2B3472}"/>
                  </a:ext>
                </a:extLst>
              </p:cNvPr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810;p47">
                <a:extLst>
                  <a:ext uri="{FF2B5EF4-FFF2-40B4-BE49-F238E27FC236}">
                    <a16:creationId xmlns:a16="http://schemas.microsoft.com/office/drawing/2014/main" id="{168EEAD8-B6DA-6C48-BDE2-C9FAB20DBC70}"/>
                  </a:ext>
                </a:extLst>
              </p:cNvPr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811;p47">
                <a:extLst>
                  <a:ext uri="{FF2B5EF4-FFF2-40B4-BE49-F238E27FC236}">
                    <a16:creationId xmlns:a16="http://schemas.microsoft.com/office/drawing/2014/main" id="{69CA8FCB-1444-C549-AD19-6D406F802A9B}"/>
                  </a:ext>
                </a:extLst>
              </p:cNvPr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812;p47">
                <a:extLst>
                  <a:ext uri="{FF2B5EF4-FFF2-40B4-BE49-F238E27FC236}">
                    <a16:creationId xmlns:a16="http://schemas.microsoft.com/office/drawing/2014/main" id="{B6B45BE9-6D5C-754E-A204-AE6A439D22A1}"/>
                  </a:ext>
                </a:extLst>
              </p:cNvPr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813;p47">
                <a:extLst>
                  <a:ext uri="{FF2B5EF4-FFF2-40B4-BE49-F238E27FC236}">
                    <a16:creationId xmlns:a16="http://schemas.microsoft.com/office/drawing/2014/main" id="{B2D8C66D-D2E5-8041-A487-5AE300F8CA85}"/>
                  </a:ext>
                </a:extLst>
              </p:cNvPr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814;p47">
                <a:extLst>
                  <a:ext uri="{FF2B5EF4-FFF2-40B4-BE49-F238E27FC236}">
                    <a16:creationId xmlns:a16="http://schemas.microsoft.com/office/drawing/2014/main" id="{D05EBA7B-D1D2-2049-9DF8-B97F6B2DB668}"/>
                  </a:ext>
                </a:extLst>
              </p:cNvPr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815;p47">
                <a:extLst>
                  <a:ext uri="{FF2B5EF4-FFF2-40B4-BE49-F238E27FC236}">
                    <a16:creationId xmlns:a16="http://schemas.microsoft.com/office/drawing/2014/main" id="{B7E3CE3E-F5AA-6941-9F4A-0DC802C041AD}"/>
                  </a:ext>
                </a:extLst>
              </p:cNvPr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816;p47">
                <a:extLst>
                  <a:ext uri="{FF2B5EF4-FFF2-40B4-BE49-F238E27FC236}">
                    <a16:creationId xmlns:a16="http://schemas.microsoft.com/office/drawing/2014/main" id="{2DCAC3A4-7A4A-4E46-B68B-F94BC472FF9B}"/>
                  </a:ext>
                </a:extLst>
              </p:cNvPr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817;p47">
                <a:extLst>
                  <a:ext uri="{FF2B5EF4-FFF2-40B4-BE49-F238E27FC236}">
                    <a16:creationId xmlns:a16="http://schemas.microsoft.com/office/drawing/2014/main" id="{D5ED78CF-92EA-6543-809B-0D837A21F36C}"/>
                  </a:ext>
                </a:extLst>
              </p:cNvPr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818;p47">
                <a:extLst>
                  <a:ext uri="{FF2B5EF4-FFF2-40B4-BE49-F238E27FC236}">
                    <a16:creationId xmlns:a16="http://schemas.microsoft.com/office/drawing/2014/main" id="{B71EFB90-F123-4B4B-AB6B-9590E6C37F0A}"/>
                  </a:ext>
                </a:extLst>
              </p:cNvPr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819;p47">
                <a:extLst>
                  <a:ext uri="{FF2B5EF4-FFF2-40B4-BE49-F238E27FC236}">
                    <a16:creationId xmlns:a16="http://schemas.microsoft.com/office/drawing/2014/main" id="{EA16DC62-6AB9-2A4E-BFF8-D775CCC7A0B4}"/>
                  </a:ext>
                </a:extLst>
              </p:cNvPr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820;p47">
                <a:extLst>
                  <a:ext uri="{FF2B5EF4-FFF2-40B4-BE49-F238E27FC236}">
                    <a16:creationId xmlns:a16="http://schemas.microsoft.com/office/drawing/2014/main" id="{96B52704-1DDF-A14B-B8E3-56BEF95182E5}"/>
                  </a:ext>
                </a:extLst>
              </p:cNvPr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821;p47">
                <a:extLst>
                  <a:ext uri="{FF2B5EF4-FFF2-40B4-BE49-F238E27FC236}">
                    <a16:creationId xmlns:a16="http://schemas.microsoft.com/office/drawing/2014/main" id="{582B426D-5002-D447-8AAE-902DD71D86A2}"/>
                  </a:ext>
                </a:extLst>
              </p:cNvPr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822;p47">
                <a:extLst>
                  <a:ext uri="{FF2B5EF4-FFF2-40B4-BE49-F238E27FC236}">
                    <a16:creationId xmlns:a16="http://schemas.microsoft.com/office/drawing/2014/main" id="{7BDB6FC1-7DDE-ED4D-9245-D7B06B992148}"/>
                  </a:ext>
                </a:extLst>
              </p:cNvPr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23;p47">
                <a:extLst>
                  <a:ext uri="{FF2B5EF4-FFF2-40B4-BE49-F238E27FC236}">
                    <a16:creationId xmlns:a16="http://schemas.microsoft.com/office/drawing/2014/main" id="{30B04E08-3291-D541-B8DD-4CFBCECE37F3}"/>
                  </a:ext>
                </a:extLst>
              </p:cNvPr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24;p47">
                <a:extLst>
                  <a:ext uri="{FF2B5EF4-FFF2-40B4-BE49-F238E27FC236}">
                    <a16:creationId xmlns:a16="http://schemas.microsoft.com/office/drawing/2014/main" id="{CB0570B0-3B68-3C4B-8069-F897EC38289E}"/>
                  </a:ext>
                </a:extLst>
              </p:cNvPr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5;p47">
                <a:extLst>
                  <a:ext uri="{FF2B5EF4-FFF2-40B4-BE49-F238E27FC236}">
                    <a16:creationId xmlns:a16="http://schemas.microsoft.com/office/drawing/2014/main" id="{9F85F6E7-0BE5-C947-BD2B-A291D251A962}"/>
                  </a:ext>
                </a:extLst>
              </p:cNvPr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26;p47">
                <a:extLst>
                  <a:ext uri="{FF2B5EF4-FFF2-40B4-BE49-F238E27FC236}">
                    <a16:creationId xmlns:a16="http://schemas.microsoft.com/office/drawing/2014/main" id="{1DB8884F-4EDE-514A-9F81-B631789DC95E}"/>
                  </a:ext>
                </a:extLst>
              </p:cNvPr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27;p47">
                <a:extLst>
                  <a:ext uri="{FF2B5EF4-FFF2-40B4-BE49-F238E27FC236}">
                    <a16:creationId xmlns:a16="http://schemas.microsoft.com/office/drawing/2014/main" id="{CBD74AC5-45B0-1748-ADEE-22FB918D2242}"/>
                  </a:ext>
                </a:extLst>
              </p:cNvPr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28;p47">
                <a:extLst>
                  <a:ext uri="{FF2B5EF4-FFF2-40B4-BE49-F238E27FC236}">
                    <a16:creationId xmlns:a16="http://schemas.microsoft.com/office/drawing/2014/main" id="{EB07E163-6F2C-9544-957D-9C1C4F8E71AC}"/>
                  </a:ext>
                </a:extLst>
              </p:cNvPr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29;p47">
                <a:extLst>
                  <a:ext uri="{FF2B5EF4-FFF2-40B4-BE49-F238E27FC236}">
                    <a16:creationId xmlns:a16="http://schemas.microsoft.com/office/drawing/2014/main" id="{AD077364-4B2A-0349-A482-ABB0781AD11F}"/>
                  </a:ext>
                </a:extLst>
              </p:cNvPr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30;p47">
                <a:extLst>
                  <a:ext uri="{FF2B5EF4-FFF2-40B4-BE49-F238E27FC236}">
                    <a16:creationId xmlns:a16="http://schemas.microsoft.com/office/drawing/2014/main" id="{EABB981A-0E25-584C-B31B-9DDE8F2BB4D3}"/>
                  </a:ext>
                </a:extLst>
              </p:cNvPr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31;p47">
                <a:extLst>
                  <a:ext uri="{FF2B5EF4-FFF2-40B4-BE49-F238E27FC236}">
                    <a16:creationId xmlns:a16="http://schemas.microsoft.com/office/drawing/2014/main" id="{1A4028BA-9ACA-3246-911D-62092CB12F29}"/>
                  </a:ext>
                </a:extLst>
              </p:cNvPr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32;p47">
                <a:extLst>
                  <a:ext uri="{FF2B5EF4-FFF2-40B4-BE49-F238E27FC236}">
                    <a16:creationId xmlns:a16="http://schemas.microsoft.com/office/drawing/2014/main" id="{E85CE13D-6690-4F4A-AAF8-92650B5D1D0A}"/>
                  </a:ext>
                </a:extLst>
              </p:cNvPr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3;p47">
                <a:extLst>
                  <a:ext uri="{FF2B5EF4-FFF2-40B4-BE49-F238E27FC236}">
                    <a16:creationId xmlns:a16="http://schemas.microsoft.com/office/drawing/2014/main" id="{B8A89855-8FF1-7D46-AD1C-9502C07F3FEA}"/>
                  </a:ext>
                </a:extLst>
              </p:cNvPr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34;p47">
                <a:extLst>
                  <a:ext uri="{FF2B5EF4-FFF2-40B4-BE49-F238E27FC236}">
                    <a16:creationId xmlns:a16="http://schemas.microsoft.com/office/drawing/2014/main" id="{6A239220-14B8-DE40-AB6C-8AA8F7D5191F}"/>
                  </a:ext>
                </a:extLst>
              </p:cNvPr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35;p47">
                <a:extLst>
                  <a:ext uri="{FF2B5EF4-FFF2-40B4-BE49-F238E27FC236}">
                    <a16:creationId xmlns:a16="http://schemas.microsoft.com/office/drawing/2014/main" id="{72F48D18-BF56-E34F-BBAA-0C43B78A5EC5}"/>
                  </a:ext>
                </a:extLst>
              </p:cNvPr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36;p47">
                <a:extLst>
                  <a:ext uri="{FF2B5EF4-FFF2-40B4-BE49-F238E27FC236}">
                    <a16:creationId xmlns:a16="http://schemas.microsoft.com/office/drawing/2014/main" id="{1434EDBB-D795-0C41-AAA0-F13DDA41A192}"/>
                  </a:ext>
                </a:extLst>
              </p:cNvPr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37;p47">
                <a:extLst>
                  <a:ext uri="{FF2B5EF4-FFF2-40B4-BE49-F238E27FC236}">
                    <a16:creationId xmlns:a16="http://schemas.microsoft.com/office/drawing/2014/main" id="{49C057ED-AABB-CB40-AA21-39EBFF39179D}"/>
                  </a:ext>
                </a:extLst>
              </p:cNvPr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838;p47">
                <a:extLst>
                  <a:ext uri="{FF2B5EF4-FFF2-40B4-BE49-F238E27FC236}">
                    <a16:creationId xmlns:a16="http://schemas.microsoft.com/office/drawing/2014/main" id="{57F39FE3-1942-9543-B49C-927C115231C8}"/>
                  </a:ext>
                </a:extLst>
              </p:cNvPr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839;p47">
                <a:extLst>
                  <a:ext uri="{FF2B5EF4-FFF2-40B4-BE49-F238E27FC236}">
                    <a16:creationId xmlns:a16="http://schemas.microsoft.com/office/drawing/2014/main" id="{F3F7FCDF-AB1C-3144-B294-579451418D0E}"/>
                  </a:ext>
                </a:extLst>
              </p:cNvPr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840;p47">
                <a:extLst>
                  <a:ext uri="{FF2B5EF4-FFF2-40B4-BE49-F238E27FC236}">
                    <a16:creationId xmlns:a16="http://schemas.microsoft.com/office/drawing/2014/main" id="{7713DF5B-AFE8-184A-AFE4-2384B5777560}"/>
                  </a:ext>
                </a:extLst>
              </p:cNvPr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841;p47">
                <a:extLst>
                  <a:ext uri="{FF2B5EF4-FFF2-40B4-BE49-F238E27FC236}">
                    <a16:creationId xmlns:a16="http://schemas.microsoft.com/office/drawing/2014/main" id="{1EB2DF43-CE81-AA4E-8262-E8FF38AF9F55}"/>
                  </a:ext>
                </a:extLst>
              </p:cNvPr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842;p47">
                <a:extLst>
                  <a:ext uri="{FF2B5EF4-FFF2-40B4-BE49-F238E27FC236}">
                    <a16:creationId xmlns:a16="http://schemas.microsoft.com/office/drawing/2014/main" id="{BCF052AA-67BC-104C-9BB8-738E908832EB}"/>
                  </a:ext>
                </a:extLst>
              </p:cNvPr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843;p47">
                <a:extLst>
                  <a:ext uri="{FF2B5EF4-FFF2-40B4-BE49-F238E27FC236}">
                    <a16:creationId xmlns:a16="http://schemas.microsoft.com/office/drawing/2014/main" id="{02B4990F-036E-EA41-BAC6-4ECC3E81813D}"/>
                  </a:ext>
                </a:extLst>
              </p:cNvPr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844;p47">
                <a:extLst>
                  <a:ext uri="{FF2B5EF4-FFF2-40B4-BE49-F238E27FC236}">
                    <a16:creationId xmlns:a16="http://schemas.microsoft.com/office/drawing/2014/main" id="{105620EF-2D59-404B-99B2-F1FCF1D9EFE0}"/>
                  </a:ext>
                </a:extLst>
              </p:cNvPr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845;p47">
                <a:extLst>
                  <a:ext uri="{FF2B5EF4-FFF2-40B4-BE49-F238E27FC236}">
                    <a16:creationId xmlns:a16="http://schemas.microsoft.com/office/drawing/2014/main" id="{75784907-9600-4440-8D8C-7EC63DFFAB21}"/>
                  </a:ext>
                </a:extLst>
              </p:cNvPr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846;p47">
                <a:extLst>
                  <a:ext uri="{FF2B5EF4-FFF2-40B4-BE49-F238E27FC236}">
                    <a16:creationId xmlns:a16="http://schemas.microsoft.com/office/drawing/2014/main" id="{628DF000-2022-EE46-B2E9-9C39F66B3220}"/>
                  </a:ext>
                </a:extLst>
              </p:cNvPr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847;p47">
                <a:extLst>
                  <a:ext uri="{FF2B5EF4-FFF2-40B4-BE49-F238E27FC236}">
                    <a16:creationId xmlns:a16="http://schemas.microsoft.com/office/drawing/2014/main" id="{42607484-169B-C240-B73E-C35FEF9FCA2F}"/>
                  </a:ext>
                </a:extLst>
              </p:cNvPr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848;p47">
                <a:extLst>
                  <a:ext uri="{FF2B5EF4-FFF2-40B4-BE49-F238E27FC236}">
                    <a16:creationId xmlns:a16="http://schemas.microsoft.com/office/drawing/2014/main" id="{494BD179-2BCF-9840-AD33-2D7FB7D77D00}"/>
                  </a:ext>
                </a:extLst>
              </p:cNvPr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849;p47">
                <a:extLst>
                  <a:ext uri="{FF2B5EF4-FFF2-40B4-BE49-F238E27FC236}">
                    <a16:creationId xmlns:a16="http://schemas.microsoft.com/office/drawing/2014/main" id="{19C10855-6305-1145-9F1B-7379F273FBF0}"/>
                  </a:ext>
                </a:extLst>
              </p:cNvPr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850;p47">
                <a:extLst>
                  <a:ext uri="{FF2B5EF4-FFF2-40B4-BE49-F238E27FC236}">
                    <a16:creationId xmlns:a16="http://schemas.microsoft.com/office/drawing/2014/main" id="{E195C2D5-CC73-3B49-8EB0-412E91E2961A}"/>
                  </a:ext>
                </a:extLst>
              </p:cNvPr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851;p47">
                <a:extLst>
                  <a:ext uri="{FF2B5EF4-FFF2-40B4-BE49-F238E27FC236}">
                    <a16:creationId xmlns:a16="http://schemas.microsoft.com/office/drawing/2014/main" id="{513E296A-5998-D24B-8AEA-BA01ED380B18}"/>
                  </a:ext>
                </a:extLst>
              </p:cNvPr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852;p47">
                <a:extLst>
                  <a:ext uri="{FF2B5EF4-FFF2-40B4-BE49-F238E27FC236}">
                    <a16:creationId xmlns:a16="http://schemas.microsoft.com/office/drawing/2014/main" id="{6FDA76E0-730E-DF4E-A613-FD847F2CA18D}"/>
                  </a:ext>
                </a:extLst>
              </p:cNvPr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853;p47">
                <a:extLst>
                  <a:ext uri="{FF2B5EF4-FFF2-40B4-BE49-F238E27FC236}">
                    <a16:creationId xmlns:a16="http://schemas.microsoft.com/office/drawing/2014/main" id="{B0B2D931-3C4B-3441-99CB-91BD0595FE8D}"/>
                  </a:ext>
                </a:extLst>
              </p:cNvPr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854;p47">
                <a:extLst>
                  <a:ext uri="{FF2B5EF4-FFF2-40B4-BE49-F238E27FC236}">
                    <a16:creationId xmlns:a16="http://schemas.microsoft.com/office/drawing/2014/main" id="{F5BEEDD1-EFCC-2A49-AE7C-5730E3B48DD3}"/>
                  </a:ext>
                </a:extLst>
              </p:cNvPr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855;p47">
                <a:extLst>
                  <a:ext uri="{FF2B5EF4-FFF2-40B4-BE49-F238E27FC236}">
                    <a16:creationId xmlns:a16="http://schemas.microsoft.com/office/drawing/2014/main" id="{1963A67B-083F-F34D-AEF6-48404E91E2B9}"/>
                  </a:ext>
                </a:extLst>
              </p:cNvPr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856;p47">
                <a:extLst>
                  <a:ext uri="{FF2B5EF4-FFF2-40B4-BE49-F238E27FC236}">
                    <a16:creationId xmlns:a16="http://schemas.microsoft.com/office/drawing/2014/main" id="{4C356256-8977-9A4D-AC79-3C2899F04B2F}"/>
                  </a:ext>
                </a:extLst>
              </p:cNvPr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857;p47">
                <a:extLst>
                  <a:ext uri="{FF2B5EF4-FFF2-40B4-BE49-F238E27FC236}">
                    <a16:creationId xmlns:a16="http://schemas.microsoft.com/office/drawing/2014/main" id="{377790CE-7076-DF41-AD0D-8C759B34096F}"/>
                  </a:ext>
                </a:extLst>
              </p:cNvPr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858;p47">
                <a:extLst>
                  <a:ext uri="{FF2B5EF4-FFF2-40B4-BE49-F238E27FC236}">
                    <a16:creationId xmlns:a16="http://schemas.microsoft.com/office/drawing/2014/main" id="{1F11A9D9-6DD4-8A46-8009-7B28A4A07788}"/>
                  </a:ext>
                </a:extLst>
              </p:cNvPr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859;p47">
                <a:extLst>
                  <a:ext uri="{FF2B5EF4-FFF2-40B4-BE49-F238E27FC236}">
                    <a16:creationId xmlns:a16="http://schemas.microsoft.com/office/drawing/2014/main" id="{20DB61D8-8BFE-6B4B-BB9F-055961B50E79}"/>
                  </a:ext>
                </a:extLst>
              </p:cNvPr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860;p47">
                <a:extLst>
                  <a:ext uri="{FF2B5EF4-FFF2-40B4-BE49-F238E27FC236}">
                    <a16:creationId xmlns:a16="http://schemas.microsoft.com/office/drawing/2014/main" id="{8DBA7E32-EF79-0B4C-AD64-85EE6C60AF31}"/>
                  </a:ext>
                </a:extLst>
              </p:cNvPr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861;p47">
                <a:extLst>
                  <a:ext uri="{FF2B5EF4-FFF2-40B4-BE49-F238E27FC236}">
                    <a16:creationId xmlns:a16="http://schemas.microsoft.com/office/drawing/2014/main" id="{081F47A9-75CC-A647-8515-4BB0CEF8C20C}"/>
                  </a:ext>
                </a:extLst>
              </p:cNvPr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862;p47">
                <a:extLst>
                  <a:ext uri="{FF2B5EF4-FFF2-40B4-BE49-F238E27FC236}">
                    <a16:creationId xmlns:a16="http://schemas.microsoft.com/office/drawing/2014/main" id="{362EA837-2A4A-0D44-8DB1-0A38CFE92CD1}"/>
                  </a:ext>
                </a:extLst>
              </p:cNvPr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863;p47">
                <a:extLst>
                  <a:ext uri="{FF2B5EF4-FFF2-40B4-BE49-F238E27FC236}">
                    <a16:creationId xmlns:a16="http://schemas.microsoft.com/office/drawing/2014/main" id="{0EE70B89-B69F-C443-B466-5056018D9970}"/>
                  </a:ext>
                </a:extLst>
              </p:cNvPr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864;p47">
                <a:extLst>
                  <a:ext uri="{FF2B5EF4-FFF2-40B4-BE49-F238E27FC236}">
                    <a16:creationId xmlns:a16="http://schemas.microsoft.com/office/drawing/2014/main" id="{54E50792-9A7C-CF4E-AD30-C8E80F9800B9}"/>
                  </a:ext>
                </a:extLst>
              </p:cNvPr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865;p47">
                <a:extLst>
                  <a:ext uri="{FF2B5EF4-FFF2-40B4-BE49-F238E27FC236}">
                    <a16:creationId xmlns:a16="http://schemas.microsoft.com/office/drawing/2014/main" id="{001D1F44-4E9E-B146-8802-EC8E224D21B0}"/>
                  </a:ext>
                </a:extLst>
              </p:cNvPr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866;p47">
                <a:extLst>
                  <a:ext uri="{FF2B5EF4-FFF2-40B4-BE49-F238E27FC236}">
                    <a16:creationId xmlns:a16="http://schemas.microsoft.com/office/drawing/2014/main" id="{82B90A9B-4058-4C46-A081-23262E8C1C03}"/>
                  </a:ext>
                </a:extLst>
              </p:cNvPr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867;p47">
                <a:extLst>
                  <a:ext uri="{FF2B5EF4-FFF2-40B4-BE49-F238E27FC236}">
                    <a16:creationId xmlns:a16="http://schemas.microsoft.com/office/drawing/2014/main" id="{96B7034C-9257-0849-9C3B-B908572ED363}"/>
                  </a:ext>
                </a:extLst>
              </p:cNvPr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868;p47">
                <a:extLst>
                  <a:ext uri="{FF2B5EF4-FFF2-40B4-BE49-F238E27FC236}">
                    <a16:creationId xmlns:a16="http://schemas.microsoft.com/office/drawing/2014/main" id="{A47BA07A-EACE-E14C-95A4-59420EFE2498}"/>
                  </a:ext>
                </a:extLst>
              </p:cNvPr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869;p47">
                <a:extLst>
                  <a:ext uri="{FF2B5EF4-FFF2-40B4-BE49-F238E27FC236}">
                    <a16:creationId xmlns:a16="http://schemas.microsoft.com/office/drawing/2014/main" id="{89FAD6B0-4BC0-BF45-A50D-81B23663A4BB}"/>
                  </a:ext>
                </a:extLst>
              </p:cNvPr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870;p47">
                <a:extLst>
                  <a:ext uri="{FF2B5EF4-FFF2-40B4-BE49-F238E27FC236}">
                    <a16:creationId xmlns:a16="http://schemas.microsoft.com/office/drawing/2014/main" id="{10BAC4C5-043F-0B43-BD5E-EA653548FB9D}"/>
                  </a:ext>
                </a:extLst>
              </p:cNvPr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871;p47">
                <a:extLst>
                  <a:ext uri="{FF2B5EF4-FFF2-40B4-BE49-F238E27FC236}">
                    <a16:creationId xmlns:a16="http://schemas.microsoft.com/office/drawing/2014/main" id="{6A3EB31F-7629-EA46-B00E-C554246B219A}"/>
                  </a:ext>
                </a:extLst>
              </p:cNvPr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872;p47">
                <a:extLst>
                  <a:ext uri="{FF2B5EF4-FFF2-40B4-BE49-F238E27FC236}">
                    <a16:creationId xmlns:a16="http://schemas.microsoft.com/office/drawing/2014/main" id="{764527A6-143F-474C-8A7B-6631BFF5A011}"/>
                  </a:ext>
                </a:extLst>
              </p:cNvPr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873;p47">
                <a:extLst>
                  <a:ext uri="{FF2B5EF4-FFF2-40B4-BE49-F238E27FC236}">
                    <a16:creationId xmlns:a16="http://schemas.microsoft.com/office/drawing/2014/main" id="{21E86275-A613-6C48-99C1-94A8F4C6E7BB}"/>
                  </a:ext>
                </a:extLst>
              </p:cNvPr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874;p47">
                <a:extLst>
                  <a:ext uri="{FF2B5EF4-FFF2-40B4-BE49-F238E27FC236}">
                    <a16:creationId xmlns:a16="http://schemas.microsoft.com/office/drawing/2014/main" id="{E95D1A2F-02EF-4747-B694-E64D8C7642B8}"/>
                  </a:ext>
                </a:extLst>
              </p:cNvPr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875;p47">
                <a:extLst>
                  <a:ext uri="{FF2B5EF4-FFF2-40B4-BE49-F238E27FC236}">
                    <a16:creationId xmlns:a16="http://schemas.microsoft.com/office/drawing/2014/main" id="{C57DCEB7-6237-6640-9F42-E1EA075CF851}"/>
                  </a:ext>
                </a:extLst>
              </p:cNvPr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876;p47">
                <a:extLst>
                  <a:ext uri="{FF2B5EF4-FFF2-40B4-BE49-F238E27FC236}">
                    <a16:creationId xmlns:a16="http://schemas.microsoft.com/office/drawing/2014/main" id="{75DBFDFB-328F-3243-A31B-8E012D59067E}"/>
                  </a:ext>
                </a:extLst>
              </p:cNvPr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877;p47">
                <a:extLst>
                  <a:ext uri="{FF2B5EF4-FFF2-40B4-BE49-F238E27FC236}">
                    <a16:creationId xmlns:a16="http://schemas.microsoft.com/office/drawing/2014/main" id="{E12DB68C-FDC6-6346-96F6-1FC5F89F58F5}"/>
                  </a:ext>
                </a:extLst>
              </p:cNvPr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878;p47">
                <a:extLst>
                  <a:ext uri="{FF2B5EF4-FFF2-40B4-BE49-F238E27FC236}">
                    <a16:creationId xmlns:a16="http://schemas.microsoft.com/office/drawing/2014/main" id="{05B1BB0B-1DDB-4A43-82C5-75C6E79C7A75}"/>
                  </a:ext>
                </a:extLst>
              </p:cNvPr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879;p47">
                <a:extLst>
                  <a:ext uri="{FF2B5EF4-FFF2-40B4-BE49-F238E27FC236}">
                    <a16:creationId xmlns:a16="http://schemas.microsoft.com/office/drawing/2014/main" id="{F18ABB2F-E365-E14C-A422-347FA12436EC}"/>
                  </a:ext>
                </a:extLst>
              </p:cNvPr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880;p47">
                <a:extLst>
                  <a:ext uri="{FF2B5EF4-FFF2-40B4-BE49-F238E27FC236}">
                    <a16:creationId xmlns:a16="http://schemas.microsoft.com/office/drawing/2014/main" id="{757EA5A4-9D26-F74F-99CC-92464EDBD22F}"/>
                  </a:ext>
                </a:extLst>
              </p:cNvPr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881;p47">
                <a:extLst>
                  <a:ext uri="{FF2B5EF4-FFF2-40B4-BE49-F238E27FC236}">
                    <a16:creationId xmlns:a16="http://schemas.microsoft.com/office/drawing/2014/main" id="{569609F1-4622-C340-A73D-DAE1EEEC2A9A}"/>
                  </a:ext>
                </a:extLst>
              </p:cNvPr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882;p47">
                <a:extLst>
                  <a:ext uri="{FF2B5EF4-FFF2-40B4-BE49-F238E27FC236}">
                    <a16:creationId xmlns:a16="http://schemas.microsoft.com/office/drawing/2014/main" id="{68E6828B-BC9F-0449-BEE3-61D8550A5E69}"/>
                  </a:ext>
                </a:extLst>
              </p:cNvPr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883;p47">
                <a:extLst>
                  <a:ext uri="{FF2B5EF4-FFF2-40B4-BE49-F238E27FC236}">
                    <a16:creationId xmlns:a16="http://schemas.microsoft.com/office/drawing/2014/main" id="{019889A2-45EC-6C41-8574-067472B0958F}"/>
                  </a:ext>
                </a:extLst>
              </p:cNvPr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884;p47">
                <a:extLst>
                  <a:ext uri="{FF2B5EF4-FFF2-40B4-BE49-F238E27FC236}">
                    <a16:creationId xmlns:a16="http://schemas.microsoft.com/office/drawing/2014/main" id="{CF80FF7F-1E7B-6F49-B542-572A3B7895D0}"/>
                  </a:ext>
                </a:extLst>
              </p:cNvPr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885;p47">
                <a:extLst>
                  <a:ext uri="{FF2B5EF4-FFF2-40B4-BE49-F238E27FC236}">
                    <a16:creationId xmlns:a16="http://schemas.microsoft.com/office/drawing/2014/main" id="{9F7B86B2-98D9-9241-B086-D70FFADF47F5}"/>
                  </a:ext>
                </a:extLst>
              </p:cNvPr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886;p47">
                <a:extLst>
                  <a:ext uri="{FF2B5EF4-FFF2-40B4-BE49-F238E27FC236}">
                    <a16:creationId xmlns:a16="http://schemas.microsoft.com/office/drawing/2014/main" id="{E134287B-656E-C54D-8064-F5A8362C9391}"/>
                  </a:ext>
                </a:extLst>
              </p:cNvPr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2887;p47">
              <a:extLst>
                <a:ext uri="{FF2B5EF4-FFF2-40B4-BE49-F238E27FC236}">
                  <a16:creationId xmlns:a16="http://schemas.microsoft.com/office/drawing/2014/main" id="{E785B800-1442-A742-B64D-ED3D788DD3E6}"/>
                </a:ext>
              </a:extLst>
            </p:cNvPr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88;p47">
              <a:extLst>
                <a:ext uri="{FF2B5EF4-FFF2-40B4-BE49-F238E27FC236}">
                  <a16:creationId xmlns:a16="http://schemas.microsoft.com/office/drawing/2014/main" id="{56946A45-4BD0-034A-B6B4-E23F68514667}"/>
                </a:ext>
              </a:extLst>
            </p:cNvPr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889;p47">
              <a:extLst>
                <a:ext uri="{FF2B5EF4-FFF2-40B4-BE49-F238E27FC236}">
                  <a16:creationId xmlns:a16="http://schemas.microsoft.com/office/drawing/2014/main" id="{A1263556-3FD2-4149-8159-1C40903B6FF3}"/>
                </a:ext>
              </a:extLst>
            </p:cNvPr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890;p47">
              <a:extLst>
                <a:ext uri="{FF2B5EF4-FFF2-40B4-BE49-F238E27FC236}">
                  <a16:creationId xmlns:a16="http://schemas.microsoft.com/office/drawing/2014/main" id="{3085CD4D-5FC4-604B-9D5D-222F2C0D20B6}"/>
                </a:ext>
              </a:extLst>
            </p:cNvPr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891;p47">
              <a:extLst>
                <a:ext uri="{FF2B5EF4-FFF2-40B4-BE49-F238E27FC236}">
                  <a16:creationId xmlns:a16="http://schemas.microsoft.com/office/drawing/2014/main" id="{39F2C4F2-5423-1443-AD2E-760AE18CD8A7}"/>
                </a:ext>
              </a:extLst>
            </p:cNvPr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92;p47">
              <a:extLst>
                <a:ext uri="{FF2B5EF4-FFF2-40B4-BE49-F238E27FC236}">
                  <a16:creationId xmlns:a16="http://schemas.microsoft.com/office/drawing/2014/main" id="{28FFBB79-EE76-1E49-9C07-54B03B3683FC}"/>
                </a:ext>
              </a:extLst>
            </p:cNvPr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893;p47">
              <a:extLst>
                <a:ext uri="{FF2B5EF4-FFF2-40B4-BE49-F238E27FC236}">
                  <a16:creationId xmlns:a16="http://schemas.microsoft.com/office/drawing/2014/main" id="{7515FA11-EA3D-4946-8615-D5564D1A9FD4}"/>
                </a:ext>
              </a:extLst>
            </p:cNvPr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894;p47">
              <a:extLst>
                <a:ext uri="{FF2B5EF4-FFF2-40B4-BE49-F238E27FC236}">
                  <a16:creationId xmlns:a16="http://schemas.microsoft.com/office/drawing/2014/main" id="{BC5C6B17-43AF-A942-8C44-9CA3B3561AF0}"/>
                </a:ext>
              </a:extLst>
            </p:cNvPr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895;p47">
              <a:extLst>
                <a:ext uri="{FF2B5EF4-FFF2-40B4-BE49-F238E27FC236}">
                  <a16:creationId xmlns:a16="http://schemas.microsoft.com/office/drawing/2014/main" id="{0C7FCC62-B7A4-7144-86D9-C96F2D0C2547}"/>
                </a:ext>
              </a:extLst>
            </p:cNvPr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896;p47">
              <a:extLst>
                <a:ext uri="{FF2B5EF4-FFF2-40B4-BE49-F238E27FC236}">
                  <a16:creationId xmlns:a16="http://schemas.microsoft.com/office/drawing/2014/main" id="{02A258AD-89B3-D542-9EAF-DB4F03ABE8F8}"/>
                </a:ext>
              </a:extLst>
            </p:cNvPr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97;p47">
              <a:extLst>
                <a:ext uri="{FF2B5EF4-FFF2-40B4-BE49-F238E27FC236}">
                  <a16:creationId xmlns:a16="http://schemas.microsoft.com/office/drawing/2014/main" id="{8AB9C202-0446-6A4A-B120-96F66F736240}"/>
                </a:ext>
              </a:extLst>
            </p:cNvPr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898;p47">
              <a:extLst>
                <a:ext uri="{FF2B5EF4-FFF2-40B4-BE49-F238E27FC236}">
                  <a16:creationId xmlns:a16="http://schemas.microsoft.com/office/drawing/2014/main" id="{3C613938-3BBC-634B-8C8A-344BB91B8F4D}"/>
                </a:ext>
              </a:extLst>
            </p:cNvPr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99;p47">
              <a:extLst>
                <a:ext uri="{FF2B5EF4-FFF2-40B4-BE49-F238E27FC236}">
                  <a16:creationId xmlns:a16="http://schemas.microsoft.com/office/drawing/2014/main" id="{3C7C7DC0-9824-AB4C-8D47-D2F19CAC5622}"/>
                </a:ext>
              </a:extLst>
            </p:cNvPr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900;p47">
              <a:extLst>
                <a:ext uri="{FF2B5EF4-FFF2-40B4-BE49-F238E27FC236}">
                  <a16:creationId xmlns:a16="http://schemas.microsoft.com/office/drawing/2014/main" id="{49FA09F9-0912-F74C-96FC-5F26B38463A5}"/>
                </a:ext>
              </a:extLst>
            </p:cNvPr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01;p47">
              <a:extLst>
                <a:ext uri="{FF2B5EF4-FFF2-40B4-BE49-F238E27FC236}">
                  <a16:creationId xmlns:a16="http://schemas.microsoft.com/office/drawing/2014/main" id="{2C70A707-8750-8943-84CF-31E9D605735F}"/>
                </a:ext>
              </a:extLst>
            </p:cNvPr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02;p47">
              <a:extLst>
                <a:ext uri="{FF2B5EF4-FFF2-40B4-BE49-F238E27FC236}">
                  <a16:creationId xmlns:a16="http://schemas.microsoft.com/office/drawing/2014/main" id="{41BF6562-9125-CF49-A8CD-BA2575B3EBB8}"/>
                </a:ext>
              </a:extLst>
            </p:cNvPr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03;p47">
              <a:extLst>
                <a:ext uri="{FF2B5EF4-FFF2-40B4-BE49-F238E27FC236}">
                  <a16:creationId xmlns:a16="http://schemas.microsoft.com/office/drawing/2014/main" id="{6C8EDFBC-AC7C-3244-8B0D-F69A288F1A33}"/>
                </a:ext>
              </a:extLst>
            </p:cNvPr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904;p47">
              <a:extLst>
                <a:ext uri="{FF2B5EF4-FFF2-40B4-BE49-F238E27FC236}">
                  <a16:creationId xmlns:a16="http://schemas.microsoft.com/office/drawing/2014/main" id="{C0A98C57-FE8F-304E-A8F3-8B287E08CEF2}"/>
                </a:ext>
              </a:extLst>
            </p:cNvPr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905;p47">
              <a:extLst>
                <a:ext uri="{FF2B5EF4-FFF2-40B4-BE49-F238E27FC236}">
                  <a16:creationId xmlns:a16="http://schemas.microsoft.com/office/drawing/2014/main" id="{93946A37-5DAD-9847-A056-6D6290A3A896}"/>
                </a:ext>
              </a:extLst>
            </p:cNvPr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906;p47">
              <a:extLst>
                <a:ext uri="{FF2B5EF4-FFF2-40B4-BE49-F238E27FC236}">
                  <a16:creationId xmlns:a16="http://schemas.microsoft.com/office/drawing/2014/main" id="{EDEE5311-DA24-8844-ADEF-A6421B2D49FA}"/>
                </a:ext>
              </a:extLst>
            </p:cNvPr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907;p47">
              <a:extLst>
                <a:ext uri="{FF2B5EF4-FFF2-40B4-BE49-F238E27FC236}">
                  <a16:creationId xmlns:a16="http://schemas.microsoft.com/office/drawing/2014/main" id="{F53949DD-51B9-D343-AAB2-336441686ACE}"/>
                </a:ext>
              </a:extLst>
            </p:cNvPr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908;p47">
              <a:extLst>
                <a:ext uri="{FF2B5EF4-FFF2-40B4-BE49-F238E27FC236}">
                  <a16:creationId xmlns:a16="http://schemas.microsoft.com/office/drawing/2014/main" id="{774AD63F-A57E-D346-BB72-96FEFBED403F}"/>
                </a:ext>
              </a:extLst>
            </p:cNvPr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09;p47">
              <a:extLst>
                <a:ext uri="{FF2B5EF4-FFF2-40B4-BE49-F238E27FC236}">
                  <a16:creationId xmlns:a16="http://schemas.microsoft.com/office/drawing/2014/main" id="{D3A78EC8-12B3-7440-B049-F63F77FB170E}"/>
                </a:ext>
              </a:extLst>
            </p:cNvPr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910;p47">
              <a:extLst>
                <a:ext uri="{FF2B5EF4-FFF2-40B4-BE49-F238E27FC236}">
                  <a16:creationId xmlns:a16="http://schemas.microsoft.com/office/drawing/2014/main" id="{EF3C91CF-36A9-1440-B4A7-1786BBB54EA2}"/>
                </a:ext>
              </a:extLst>
            </p:cNvPr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911;p47">
              <a:extLst>
                <a:ext uri="{FF2B5EF4-FFF2-40B4-BE49-F238E27FC236}">
                  <a16:creationId xmlns:a16="http://schemas.microsoft.com/office/drawing/2014/main" id="{609F59E3-4310-6A41-91EE-272E834A5482}"/>
                </a:ext>
              </a:extLst>
            </p:cNvPr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912;p47">
              <a:extLst>
                <a:ext uri="{FF2B5EF4-FFF2-40B4-BE49-F238E27FC236}">
                  <a16:creationId xmlns:a16="http://schemas.microsoft.com/office/drawing/2014/main" id="{46080AFA-CA71-7A4D-A304-B529008023E0}"/>
                </a:ext>
              </a:extLst>
            </p:cNvPr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913;p47">
              <a:extLst>
                <a:ext uri="{FF2B5EF4-FFF2-40B4-BE49-F238E27FC236}">
                  <a16:creationId xmlns:a16="http://schemas.microsoft.com/office/drawing/2014/main" id="{540E5368-1F7C-DC40-B31E-54A3FE8A5EC5}"/>
                </a:ext>
              </a:extLst>
            </p:cNvPr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914;p47">
              <a:extLst>
                <a:ext uri="{FF2B5EF4-FFF2-40B4-BE49-F238E27FC236}">
                  <a16:creationId xmlns:a16="http://schemas.microsoft.com/office/drawing/2014/main" id="{BC9A56C2-D1D0-834F-B882-DBAA77B48A2D}"/>
                </a:ext>
              </a:extLst>
            </p:cNvPr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915;p47">
              <a:extLst>
                <a:ext uri="{FF2B5EF4-FFF2-40B4-BE49-F238E27FC236}">
                  <a16:creationId xmlns:a16="http://schemas.microsoft.com/office/drawing/2014/main" id="{223D1D0C-55DE-C84C-8342-AA4933EB743B}"/>
                </a:ext>
              </a:extLst>
            </p:cNvPr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916;p47">
              <a:extLst>
                <a:ext uri="{FF2B5EF4-FFF2-40B4-BE49-F238E27FC236}">
                  <a16:creationId xmlns:a16="http://schemas.microsoft.com/office/drawing/2014/main" id="{687D91C9-9617-7245-980E-A433D0B40703}"/>
                </a:ext>
              </a:extLst>
            </p:cNvPr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917;p47">
              <a:extLst>
                <a:ext uri="{FF2B5EF4-FFF2-40B4-BE49-F238E27FC236}">
                  <a16:creationId xmlns:a16="http://schemas.microsoft.com/office/drawing/2014/main" id="{F5A23E12-2DF1-044A-ACF2-7AA1291CF6D3}"/>
                </a:ext>
              </a:extLst>
            </p:cNvPr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918;p47">
              <a:extLst>
                <a:ext uri="{FF2B5EF4-FFF2-40B4-BE49-F238E27FC236}">
                  <a16:creationId xmlns:a16="http://schemas.microsoft.com/office/drawing/2014/main" id="{5810EF16-C94A-3D41-8140-8C7D79EAFF70}"/>
                </a:ext>
              </a:extLst>
            </p:cNvPr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919;p47">
              <a:extLst>
                <a:ext uri="{FF2B5EF4-FFF2-40B4-BE49-F238E27FC236}">
                  <a16:creationId xmlns:a16="http://schemas.microsoft.com/office/drawing/2014/main" id="{0F176217-5E54-1D4B-81BD-D06DD5C28813}"/>
                </a:ext>
              </a:extLst>
            </p:cNvPr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920;p47">
              <a:extLst>
                <a:ext uri="{FF2B5EF4-FFF2-40B4-BE49-F238E27FC236}">
                  <a16:creationId xmlns:a16="http://schemas.microsoft.com/office/drawing/2014/main" id="{464E3091-607C-4A4C-A5A1-11B949E3BBA6}"/>
                </a:ext>
              </a:extLst>
            </p:cNvPr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921;p47">
              <a:extLst>
                <a:ext uri="{FF2B5EF4-FFF2-40B4-BE49-F238E27FC236}">
                  <a16:creationId xmlns:a16="http://schemas.microsoft.com/office/drawing/2014/main" id="{9998622D-2CB0-B641-9B5D-9874F217D8C5}"/>
                </a:ext>
              </a:extLst>
            </p:cNvPr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922;p47">
              <a:extLst>
                <a:ext uri="{FF2B5EF4-FFF2-40B4-BE49-F238E27FC236}">
                  <a16:creationId xmlns:a16="http://schemas.microsoft.com/office/drawing/2014/main" id="{63655EDB-BB66-EC41-A346-DEEA417BF722}"/>
                </a:ext>
              </a:extLst>
            </p:cNvPr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923;p47">
              <a:extLst>
                <a:ext uri="{FF2B5EF4-FFF2-40B4-BE49-F238E27FC236}">
                  <a16:creationId xmlns:a16="http://schemas.microsoft.com/office/drawing/2014/main" id="{C283FBDB-BA57-BF41-84FC-E217D6EFABB1}"/>
                </a:ext>
              </a:extLst>
            </p:cNvPr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924;p47">
              <a:extLst>
                <a:ext uri="{FF2B5EF4-FFF2-40B4-BE49-F238E27FC236}">
                  <a16:creationId xmlns:a16="http://schemas.microsoft.com/office/drawing/2014/main" id="{1DE4E358-302B-BA43-BC8F-CC36B5FA9987}"/>
                </a:ext>
              </a:extLst>
            </p:cNvPr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925;p47">
              <a:extLst>
                <a:ext uri="{FF2B5EF4-FFF2-40B4-BE49-F238E27FC236}">
                  <a16:creationId xmlns:a16="http://schemas.microsoft.com/office/drawing/2014/main" id="{6C7277C0-2D62-CB4D-9C56-AB9FAF42691B}"/>
                </a:ext>
              </a:extLst>
            </p:cNvPr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926;p47">
              <a:extLst>
                <a:ext uri="{FF2B5EF4-FFF2-40B4-BE49-F238E27FC236}">
                  <a16:creationId xmlns:a16="http://schemas.microsoft.com/office/drawing/2014/main" id="{5BD353AC-B9FF-C646-B98B-5FF099D1FA58}"/>
                </a:ext>
              </a:extLst>
            </p:cNvPr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927;p47">
              <a:extLst>
                <a:ext uri="{FF2B5EF4-FFF2-40B4-BE49-F238E27FC236}">
                  <a16:creationId xmlns:a16="http://schemas.microsoft.com/office/drawing/2014/main" id="{8DB096AC-2C6C-B347-84EE-9CAFC90E0B14}"/>
                </a:ext>
              </a:extLst>
            </p:cNvPr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928;p47">
              <a:extLst>
                <a:ext uri="{FF2B5EF4-FFF2-40B4-BE49-F238E27FC236}">
                  <a16:creationId xmlns:a16="http://schemas.microsoft.com/office/drawing/2014/main" id="{53329DED-5DD5-F842-B873-379FE0A88669}"/>
                </a:ext>
              </a:extLst>
            </p:cNvPr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929;p47">
              <a:extLst>
                <a:ext uri="{FF2B5EF4-FFF2-40B4-BE49-F238E27FC236}">
                  <a16:creationId xmlns:a16="http://schemas.microsoft.com/office/drawing/2014/main" id="{BFD5F99D-1F16-B440-BB98-066A010292DC}"/>
                </a:ext>
              </a:extLst>
            </p:cNvPr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930;p47">
              <a:extLst>
                <a:ext uri="{FF2B5EF4-FFF2-40B4-BE49-F238E27FC236}">
                  <a16:creationId xmlns:a16="http://schemas.microsoft.com/office/drawing/2014/main" id="{DAD2A898-4407-1E4D-89C8-15F3B6701E3E}"/>
                </a:ext>
              </a:extLst>
            </p:cNvPr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931;p47">
              <a:extLst>
                <a:ext uri="{FF2B5EF4-FFF2-40B4-BE49-F238E27FC236}">
                  <a16:creationId xmlns:a16="http://schemas.microsoft.com/office/drawing/2014/main" id="{4DF76B5B-8B86-6A4B-AB24-0DA0DCDFFF86}"/>
                </a:ext>
              </a:extLst>
            </p:cNvPr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932;p47">
              <a:extLst>
                <a:ext uri="{FF2B5EF4-FFF2-40B4-BE49-F238E27FC236}">
                  <a16:creationId xmlns:a16="http://schemas.microsoft.com/office/drawing/2014/main" id="{A6D1341C-9C7C-B040-B0FD-E5B9326BB2C6}"/>
                </a:ext>
              </a:extLst>
            </p:cNvPr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933;p47">
              <a:extLst>
                <a:ext uri="{FF2B5EF4-FFF2-40B4-BE49-F238E27FC236}">
                  <a16:creationId xmlns:a16="http://schemas.microsoft.com/office/drawing/2014/main" id="{A414334D-C37B-DA47-9AEA-ACF0F9C7381F}"/>
                </a:ext>
              </a:extLst>
            </p:cNvPr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934;p47">
              <a:extLst>
                <a:ext uri="{FF2B5EF4-FFF2-40B4-BE49-F238E27FC236}">
                  <a16:creationId xmlns:a16="http://schemas.microsoft.com/office/drawing/2014/main" id="{B75910DE-9AB1-4444-923B-41F4D17ABA05}"/>
                </a:ext>
              </a:extLst>
            </p:cNvPr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935;p47">
              <a:extLst>
                <a:ext uri="{FF2B5EF4-FFF2-40B4-BE49-F238E27FC236}">
                  <a16:creationId xmlns:a16="http://schemas.microsoft.com/office/drawing/2014/main" id="{3B907C4D-4CF5-364A-A541-16A06867B160}"/>
                </a:ext>
              </a:extLst>
            </p:cNvPr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936;p47">
              <a:extLst>
                <a:ext uri="{FF2B5EF4-FFF2-40B4-BE49-F238E27FC236}">
                  <a16:creationId xmlns:a16="http://schemas.microsoft.com/office/drawing/2014/main" id="{0DC5EB77-E408-2747-918A-35CCD6A2A150}"/>
                </a:ext>
              </a:extLst>
            </p:cNvPr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937;p47">
              <a:extLst>
                <a:ext uri="{FF2B5EF4-FFF2-40B4-BE49-F238E27FC236}">
                  <a16:creationId xmlns:a16="http://schemas.microsoft.com/office/drawing/2014/main" id="{12428831-48E9-9249-9B71-AF888D57AB17}"/>
                </a:ext>
              </a:extLst>
            </p:cNvPr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938;p47">
              <a:extLst>
                <a:ext uri="{FF2B5EF4-FFF2-40B4-BE49-F238E27FC236}">
                  <a16:creationId xmlns:a16="http://schemas.microsoft.com/office/drawing/2014/main" id="{588F227D-7C86-A84E-BD23-1C836FDBABCB}"/>
                </a:ext>
              </a:extLst>
            </p:cNvPr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939;p47">
              <a:extLst>
                <a:ext uri="{FF2B5EF4-FFF2-40B4-BE49-F238E27FC236}">
                  <a16:creationId xmlns:a16="http://schemas.microsoft.com/office/drawing/2014/main" id="{83F8B92B-0754-6547-A0A3-3C23C9E91ED5}"/>
                </a:ext>
              </a:extLst>
            </p:cNvPr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940;p47">
              <a:extLst>
                <a:ext uri="{FF2B5EF4-FFF2-40B4-BE49-F238E27FC236}">
                  <a16:creationId xmlns:a16="http://schemas.microsoft.com/office/drawing/2014/main" id="{FD672573-4509-3B4B-8480-26F589DC31F0}"/>
                </a:ext>
              </a:extLst>
            </p:cNvPr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941;p47">
              <a:extLst>
                <a:ext uri="{FF2B5EF4-FFF2-40B4-BE49-F238E27FC236}">
                  <a16:creationId xmlns:a16="http://schemas.microsoft.com/office/drawing/2014/main" id="{DE022998-C0C0-DC40-8850-1C6042DDC0FB}"/>
                </a:ext>
              </a:extLst>
            </p:cNvPr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942;p47">
              <a:extLst>
                <a:ext uri="{FF2B5EF4-FFF2-40B4-BE49-F238E27FC236}">
                  <a16:creationId xmlns:a16="http://schemas.microsoft.com/office/drawing/2014/main" id="{3DB0A9D3-26B4-854A-ABDF-6A3B51157066}"/>
                </a:ext>
              </a:extLst>
            </p:cNvPr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943;p47">
              <a:extLst>
                <a:ext uri="{FF2B5EF4-FFF2-40B4-BE49-F238E27FC236}">
                  <a16:creationId xmlns:a16="http://schemas.microsoft.com/office/drawing/2014/main" id="{1D98D4B0-8F16-474B-91E7-28FE7D52025F}"/>
                </a:ext>
              </a:extLst>
            </p:cNvPr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944;p47">
              <a:extLst>
                <a:ext uri="{FF2B5EF4-FFF2-40B4-BE49-F238E27FC236}">
                  <a16:creationId xmlns:a16="http://schemas.microsoft.com/office/drawing/2014/main" id="{BF54BD89-C353-1540-A8AE-133A4A13895A}"/>
                </a:ext>
              </a:extLst>
            </p:cNvPr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945;p47">
              <a:extLst>
                <a:ext uri="{FF2B5EF4-FFF2-40B4-BE49-F238E27FC236}">
                  <a16:creationId xmlns:a16="http://schemas.microsoft.com/office/drawing/2014/main" id="{5069208C-6B11-5548-9603-8DAC66B57564}"/>
                </a:ext>
              </a:extLst>
            </p:cNvPr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946;p47">
              <a:extLst>
                <a:ext uri="{FF2B5EF4-FFF2-40B4-BE49-F238E27FC236}">
                  <a16:creationId xmlns:a16="http://schemas.microsoft.com/office/drawing/2014/main" id="{4E90229C-2A96-E340-95D4-27B97335F3F6}"/>
                </a:ext>
              </a:extLst>
            </p:cNvPr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947;p47">
              <a:extLst>
                <a:ext uri="{FF2B5EF4-FFF2-40B4-BE49-F238E27FC236}">
                  <a16:creationId xmlns:a16="http://schemas.microsoft.com/office/drawing/2014/main" id="{027CDDC6-C658-6045-A092-D7F7555BB92F}"/>
                </a:ext>
              </a:extLst>
            </p:cNvPr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948;p47">
              <a:extLst>
                <a:ext uri="{FF2B5EF4-FFF2-40B4-BE49-F238E27FC236}">
                  <a16:creationId xmlns:a16="http://schemas.microsoft.com/office/drawing/2014/main" id="{473AA4F5-9622-A648-B0EB-C980D1A61826}"/>
                </a:ext>
              </a:extLst>
            </p:cNvPr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949;p47">
              <a:extLst>
                <a:ext uri="{FF2B5EF4-FFF2-40B4-BE49-F238E27FC236}">
                  <a16:creationId xmlns:a16="http://schemas.microsoft.com/office/drawing/2014/main" id="{1F5AEF63-FC56-0B48-B231-825000DA726A}"/>
                </a:ext>
              </a:extLst>
            </p:cNvPr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950;p47">
              <a:extLst>
                <a:ext uri="{FF2B5EF4-FFF2-40B4-BE49-F238E27FC236}">
                  <a16:creationId xmlns:a16="http://schemas.microsoft.com/office/drawing/2014/main" id="{96DA7342-A2A7-374F-B9F6-083B7FA9239F}"/>
                </a:ext>
              </a:extLst>
            </p:cNvPr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951;p47">
              <a:extLst>
                <a:ext uri="{FF2B5EF4-FFF2-40B4-BE49-F238E27FC236}">
                  <a16:creationId xmlns:a16="http://schemas.microsoft.com/office/drawing/2014/main" id="{7036E2DF-3786-A14F-B81B-F260E1E70FF1}"/>
                </a:ext>
              </a:extLst>
            </p:cNvPr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952;p47">
              <a:extLst>
                <a:ext uri="{FF2B5EF4-FFF2-40B4-BE49-F238E27FC236}">
                  <a16:creationId xmlns:a16="http://schemas.microsoft.com/office/drawing/2014/main" id="{4E9C39BA-32BE-2241-B901-C66CF6373AE9}"/>
                </a:ext>
              </a:extLst>
            </p:cNvPr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953;p47">
              <a:extLst>
                <a:ext uri="{FF2B5EF4-FFF2-40B4-BE49-F238E27FC236}">
                  <a16:creationId xmlns:a16="http://schemas.microsoft.com/office/drawing/2014/main" id="{6591CD42-C4F3-2D41-AAEC-9356C620E286}"/>
                </a:ext>
              </a:extLst>
            </p:cNvPr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954;p47">
              <a:extLst>
                <a:ext uri="{FF2B5EF4-FFF2-40B4-BE49-F238E27FC236}">
                  <a16:creationId xmlns:a16="http://schemas.microsoft.com/office/drawing/2014/main" id="{4A6CD192-8343-A245-B2E0-86CB78BB82CC}"/>
                </a:ext>
              </a:extLst>
            </p:cNvPr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955;p47">
              <a:extLst>
                <a:ext uri="{FF2B5EF4-FFF2-40B4-BE49-F238E27FC236}">
                  <a16:creationId xmlns:a16="http://schemas.microsoft.com/office/drawing/2014/main" id="{691F0253-21F5-734D-B446-1F7D22CEFCAF}"/>
                </a:ext>
              </a:extLst>
            </p:cNvPr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956;p47">
              <a:extLst>
                <a:ext uri="{FF2B5EF4-FFF2-40B4-BE49-F238E27FC236}">
                  <a16:creationId xmlns:a16="http://schemas.microsoft.com/office/drawing/2014/main" id="{06972619-75DF-DB40-8E45-6415D2E89C04}"/>
                </a:ext>
              </a:extLst>
            </p:cNvPr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957;p47">
              <a:extLst>
                <a:ext uri="{FF2B5EF4-FFF2-40B4-BE49-F238E27FC236}">
                  <a16:creationId xmlns:a16="http://schemas.microsoft.com/office/drawing/2014/main" id="{F490F877-CD2C-AA43-8E9A-2C98FCB1A6B4}"/>
                </a:ext>
              </a:extLst>
            </p:cNvPr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958;p47">
              <a:extLst>
                <a:ext uri="{FF2B5EF4-FFF2-40B4-BE49-F238E27FC236}">
                  <a16:creationId xmlns:a16="http://schemas.microsoft.com/office/drawing/2014/main" id="{14EE5CBD-DE49-6B4C-83DD-234060844BD6}"/>
                </a:ext>
              </a:extLst>
            </p:cNvPr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959;p47">
              <a:extLst>
                <a:ext uri="{FF2B5EF4-FFF2-40B4-BE49-F238E27FC236}">
                  <a16:creationId xmlns:a16="http://schemas.microsoft.com/office/drawing/2014/main" id="{11273825-5CFA-BE4B-B276-7D7A52C6E552}"/>
                </a:ext>
              </a:extLst>
            </p:cNvPr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960;p47">
              <a:extLst>
                <a:ext uri="{FF2B5EF4-FFF2-40B4-BE49-F238E27FC236}">
                  <a16:creationId xmlns:a16="http://schemas.microsoft.com/office/drawing/2014/main" id="{9E0A152D-01F0-A441-8313-EFDD2E2DFDC9}"/>
                </a:ext>
              </a:extLst>
            </p:cNvPr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961;p47">
              <a:extLst>
                <a:ext uri="{FF2B5EF4-FFF2-40B4-BE49-F238E27FC236}">
                  <a16:creationId xmlns:a16="http://schemas.microsoft.com/office/drawing/2014/main" id="{C31C69E1-C12B-C742-80D1-E7B309D7B7CA}"/>
                </a:ext>
              </a:extLst>
            </p:cNvPr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962;p47">
              <a:extLst>
                <a:ext uri="{FF2B5EF4-FFF2-40B4-BE49-F238E27FC236}">
                  <a16:creationId xmlns:a16="http://schemas.microsoft.com/office/drawing/2014/main" id="{9D9D8E30-3693-8E43-AC49-229D94C404C7}"/>
                </a:ext>
              </a:extLst>
            </p:cNvPr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963;p47">
              <a:extLst>
                <a:ext uri="{FF2B5EF4-FFF2-40B4-BE49-F238E27FC236}">
                  <a16:creationId xmlns:a16="http://schemas.microsoft.com/office/drawing/2014/main" id="{DC3D18FE-17BF-6A4E-9AB9-8C6326B2144E}"/>
                </a:ext>
              </a:extLst>
            </p:cNvPr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964;p47">
              <a:extLst>
                <a:ext uri="{FF2B5EF4-FFF2-40B4-BE49-F238E27FC236}">
                  <a16:creationId xmlns:a16="http://schemas.microsoft.com/office/drawing/2014/main" id="{E8AE33D3-B4FB-ED4F-97D4-187C0555024C}"/>
                </a:ext>
              </a:extLst>
            </p:cNvPr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965;p47">
              <a:extLst>
                <a:ext uri="{FF2B5EF4-FFF2-40B4-BE49-F238E27FC236}">
                  <a16:creationId xmlns:a16="http://schemas.microsoft.com/office/drawing/2014/main" id="{1115F18E-8AD2-D94A-9255-66FA7CAE911A}"/>
                </a:ext>
              </a:extLst>
            </p:cNvPr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966;p47">
              <a:extLst>
                <a:ext uri="{FF2B5EF4-FFF2-40B4-BE49-F238E27FC236}">
                  <a16:creationId xmlns:a16="http://schemas.microsoft.com/office/drawing/2014/main" id="{5E8A5634-0C8F-AD45-8150-D3071C2C3574}"/>
                </a:ext>
              </a:extLst>
            </p:cNvPr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967;p47">
              <a:extLst>
                <a:ext uri="{FF2B5EF4-FFF2-40B4-BE49-F238E27FC236}">
                  <a16:creationId xmlns:a16="http://schemas.microsoft.com/office/drawing/2014/main" id="{6E939D8B-6BA5-614B-85AB-B3DF90D0493E}"/>
                </a:ext>
              </a:extLst>
            </p:cNvPr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968;p47">
              <a:extLst>
                <a:ext uri="{FF2B5EF4-FFF2-40B4-BE49-F238E27FC236}">
                  <a16:creationId xmlns:a16="http://schemas.microsoft.com/office/drawing/2014/main" id="{A5A85949-EF40-7B43-8427-2969A31C00F7}"/>
                </a:ext>
              </a:extLst>
            </p:cNvPr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969;p47">
              <a:extLst>
                <a:ext uri="{FF2B5EF4-FFF2-40B4-BE49-F238E27FC236}">
                  <a16:creationId xmlns:a16="http://schemas.microsoft.com/office/drawing/2014/main" id="{49EE2342-5A12-2A41-8C21-988346BFD09D}"/>
                </a:ext>
              </a:extLst>
            </p:cNvPr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970;p47">
              <a:extLst>
                <a:ext uri="{FF2B5EF4-FFF2-40B4-BE49-F238E27FC236}">
                  <a16:creationId xmlns:a16="http://schemas.microsoft.com/office/drawing/2014/main" id="{21FC5B95-2ADC-114B-8910-C8594BB40E35}"/>
                </a:ext>
              </a:extLst>
            </p:cNvPr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971;p47">
              <a:extLst>
                <a:ext uri="{FF2B5EF4-FFF2-40B4-BE49-F238E27FC236}">
                  <a16:creationId xmlns:a16="http://schemas.microsoft.com/office/drawing/2014/main" id="{0F41B5CD-5E49-0B40-99C9-1C4C0E9CDAFA}"/>
                </a:ext>
              </a:extLst>
            </p:cNvPr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972;p47">
              <a:extLst>
                <a:ext uri="{FF2B5EF4-FFF2-40B4-BE49-F238E27FC236}">
                  <a16:creationId xmlns:a16="http://schemas.microsoft.com/office/drawing/2014/main" id="{66F11DC5-57D2-6F43-9AEA-C5D7858900AC}"/>
                </a:ext>
              </a:extLst>
            </p:cNvPr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973;p47">
              <a:extLst>
                <a:ext uri="{FF2B5EF4-FFF2-40B4-BE49-F238E27FC236}">
                  <a16:creationId xmlns:a16="http://schemas.microsoft.com/office/drawing/2014/main" id="{E8B2284D-38D9-0E46-8501-AA105A799103}"/>
                </a:ext>
              </a:extLst>
            </p:cNvPr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974;p47">
              <a:extLst>
                <a:ext uri="{FF2B5EF4-FFF2-40B4-BE49-F238E27FC236}">
                  <a16:creationId xmlns:a16="http://schemas.microsoft.com/office/drawing/2014/main" id="{242101BB-D42E-2C45-95F3-A20A4C2C63E5}"/>
                </a:ext>
              </a:extLst>
            </p:cNvPr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975;p47">
              <a:extLst>
                <a:ext uri="{FF2B5EF4-FFF2-40B4-BE49-F238E27FC236}">
                  <a16:creationId xmlns:a16="http://schemas.microsoft.com/office/drawing/2014/main" id="{B32AC5CD-FCFF-6B44-BE4F-DD28E02C8FCC}"/>
                </a:ext>
              </a:extLst>
            </p:cNvPr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976;p47">
              <a:extLst>
                <a:ext uri="{FF2B5EF4-FFF2-40B4-BE49-F238E27FC236}">
                  <a16:creationId xmlns:a16="http://schemas.microsoft.com/office/drawing/2014/main" id="{19F61254-625D-3C49-9C34-2771442CB551}"/>
                </a:ext>
              </a:extLst>
            </p:cNvPr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977;p47">
              <a:extLst>
                <a:ext uri="{FF2B5EF4-FFF2-40B4-BE49-F238E27FC236}">
                  <a16:creationId xmlns:a16="http://schemas.microsoft.com/office/drawing/2014/main" id="{B55DDA80-D07F-D042-9F35-2173157CE374}"/>
                </a:ext>
              </a:extLst>
            </p:cNvPr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978;p47">
              <a:extLst>
                <a:ext uri="{FF2B5EF4-FFF2-40B4-BE49-F238E27FC236}">
                  <a16:creationId xmlns:a16="http://schemas.microsoft.com/office/drawing/2014/main" id="{F5531DFF-0615-3447-BEFA-E4682E6BF293}"/>
                </a:ext>
              </a:extLst>
            </p:cNvPr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979;p47">
              <a:extLst>
                <a:ext uri="{FF2B5EF4-FFF2-40B4-BE49-F238E27FC236}">
                  <a16:creationId xmlns:a16="http://schemas.microsoft.com/office/drawing/2014/main" id="{73150F8E-C983-D043-9235-D601F7B1265D}"/>
                </a:ext>
              </a:extLst>
            </p:cNvPr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980;p47">
              <a:extLst>
                <a:ext uri="{FF2B5EF4-FFF2-40B4-BE49-F238E27FC236}">
                  <a16:creationId xmlns:a16="http://schemas.microsoft.com/office/drawing/2014/main" id="{8C55A4EB-0D80-8241-93F3-852B27D29BB0}"/>
                </a:ext>
              </a:extLst>
            </p:cNvPr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981;p47">
              <a:extLst>
                <a:ext uri="{FF2B5EF4-FFF2-40B4-BE49-F238E27FC236}">
                  <a16:creationId xmlns:a16="http://schemas.microsoft.com/office/drawing/2014/main" id="{16AF9F2C-32A2-4847-AE90-9F4C0F041A30}"/>
                </a:ext>
              </a:extLst>
            </p:cNvPr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982;p47">
              <a:extLst>
                <a:ext uri="{FF2B5EF4-FFF2-40B4-BE49-F238E27FC236}">
                  <a16:creationId xmlns:a16="http://schemas.microsoft.com/office/drawing/2014/main" id="{8E8AEB54-015B-2849-8217-F65D50AF3866}"/>
                </a:ext>
              </a:extLst>
            </p:cNvPr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983;p47">
              <a:extLst>
                <a:ext uri="{FF2B5EF4-FFF2-40B4-BE49-F238E27FC236}">
                  <a16:creationId xmlns:a16="http://schemas.microsoft.com/office/drawing/2014/main" id="{A8A66325-98D5-DC41-AD05-520C90E0FB92}"/>
                </a:ext>
              </a:extLst>
            </p:cNvPr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984;p47">
              <a:extLst>
                <a:ext uri="{FF2B5EF4-FFF2-40B4-BE49-F238E27FC236}">
                  <a16:creationId xmlns:a16="http://schemas.microsoft.com/office/drawing/2014/main" id="{E7F1E80F-DD31-774A-A067-383BF028D16B}"/>
                </a:ext>
              </a:extLst>
            </p:cNvPr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985;p47">
              <a:extLst>
                <a:ext uri="{FF2B5EF4-FFF2-40B4-BE49-F238E27FC236}">
                  <a16:creationId xmlns:a16="http://schemas.microsoft.com/office/drawing/2014/main" id="{11ECE1FF-F38A-CA4D-B8B2-B7AF1406C406}"/>
                </a:ext>
              </a:extLst>
            </p:cNvPr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986;p47">
              <a:extLst>
                <a:ext uri="{FF2B5EF4-FFF2-40B4-BE49-F238E27FC236}">
                  <a16:creationId xmlns:a16="http://schemas.microsoft.com/office/drawing/2014/main" id="{C76684FD-6EBE-3F4B-BC15-3360BA6CCEFC}"/>
                </a:ext>
              </a:extLst>
            </p:cNvPr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987;p47">
              <a:extLst>
                <a:ext uri="{FF2B5EF4-FFF2-40B4-BE49-F238E27FC236}">
                  <a16:creationId xmlns:a16="http://schemas.microsoft.com/office/drawing/2014/main" id="{51B40B9F-AAEA-C64F-AFFB-CEAB5CA2C2E3}"/>
                </a:ext>
              </a:extLst>
            </p:cNvPr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988;p47">
              <a:extLst>
                <a:ext uri="{FF2B5EF4-FFF2-40B4-BE49-F238E27FC236}">
                  <a16:creationId xmlns:a16="http://schemas.microsoft.com/office/drawing/2014/main" id="{893CED3E-6D4F-E742-8929-0110E4FB2F53}"/>
                </a:ext>
              </a:extLst>
            </p:cNvPr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989;p47">
              <a:extLst>
                <a:ext uri="{FF2B5EF4-FFF2-40B4-BE49-F238E27FC236}">
                  <a16:creationId xmlns:a16="http://schemas.microsoft.com/office/drawing/2014/main" id="{F0835080-93EC-1E40-AE41-11B7F84EBAAC}"/>
                </a:ext>
              </a:extLst>
            </p:cNvPr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990;p47">
              <a:extLst>
                <a:ext uri="{FF2B5EF4-FFF2-40B4-BE49-F238E27FC236}">
                  <a16:creationId xmlns:a16="http://schemas.microsoft.com/office/drawing/2014/main" id="{DBF5BE17-D6CC-FF4B-905E-B1DB9AFC4DD2}"/>
                </a:ext>
              </a:extLst>
            </p:cNvPr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991;p47">
              <a:extLst>
                <a:ext uri="{FF2B5EF4-FFF2-40B4-BE49-F238E27FC236}">
                  <a16:creationId xmlns:a16="http://schemas.microsoft.com/office/drawing/2014/main" id="{D6EB82BB-4EBC-4A4E-828D-E6BF0AB42584}"/>
                </a:ext>
              </a:extLst>
            </p:cNvPr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992;p47">
              <a:extLst>
                <a:ext uri="{FF2B5EF4-FFF2-40B4-BE49-F238E27FC236}">
                  <a16:creationId xmlns:a16="http://schemas.microsoft.com/office/drawing/2014/main" id="{D2480231-0B9C-C347-964F-605AB6EE40C6}"/>
                </a:ext>
              </a:extLst>
            </p:cNvPr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993;p47">
              <a:extLst>
                <a:ext uri="{FF2B5EF4-FFF2-40B4-BE49-F238E27FC236}">
                  <a16:creationId xmlns:a16="http://schemas.microsoft.com/office/drawing/2014/main" id="{EB499032-DFFA-244B-863D-9B5959ABA36C}"/>
                </a:ext>
              </a:extLst>
            </p:cNvPr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994;p47">
              <a:extLst>
                <a:ext uri="{FF2B5EF4-FFF2-40B4-BE49-F238E27FC236}">
                  <a16:creationId xmlns:a16="http://schemas.microsoft.com/office/drawing/2014/main" id="{3EFF6A9A-55EE-B24B-8A08-78084CDD94BC}"/>
                </a:ext>
              </a:extLst>
            </p:cNvPr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995;p47">
              <a:extLst>
                <a:ext uri="{FF2B5EF4-FFF2-40B4-BE49-F238E27FC236}">
                  <a16:creationId xmlns:a16="http://schemas.microsoft.com/office/drawing/2014/main" id="{7572A107-A208-1A44-9101-E4788EE5B88D}"/>
                </a:ext>
              </a:extLst>
            </p:cNvPr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996;p47">
              <a:extLst>
                <a:ext uri="{FF2B5EF4-FFF2-40B4-BE49-F238E27FC236}">
                  <a16:creationId xmlns:a16="http://schemas.microsoft.com/office/drawing/2014/main" id="{0EAA188A-75BF-414E-986D-7734166AB2A8}"/>
                </a:ext>
              </a:extLst>
            </p:cNvPr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997;p47">
              <a:extLst>
                <a:ext uri="{FF2B5EF4-FFF2-40B4-BE49-F238E27FC236}">
                  <a16:creationId xmlns:a16="http://schemas.microsoft.com/office/drawing/2014/main" id="{B3134D2F-464C-6D4A-A674-63BF939F78F7}"/>
                </a:ext>
              </a:extLst>
            </p:cNvPr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98;p47">
              <a:extLst>
                <a:ext uri="{FF2B5EF4-FFF2-40B4-BE49-F238E27FC236}">
                  <a16:creationId xmlns:a16="http://schemas.microsoft.com/office/drawing/2014/main" id="{E354B365-A04C-514F-99A9-6B6F2FFF672F}"/>
                </a:ext>
              </a:extLst>
            </p:cNvPr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999;p47">
              <a:extLst>
                <a:ext uri="{FF2B5EF4-FFF2-40B4-BE49-F238E27FC236}">
                  <a16:creationId xmlns:a16="http://schemas.microsoft.com/office/drawing/2014/main" id="{B67B167C-F7E7-AC4A-B42B-EDD47F89F252}"/>
                </a:ext>
              </a:extLst>
            </p:cNvPr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000;p47">
              <a:extLst>
                <a:ext uri="{FF2B5EF4-FFF2-40B4-BE49-F238E27FC236}">
                  <a16:creationId xmlns:a16="http://schemas.microsoft.com/office/drawing/2014/main" id="{3A70BE58-F114-044A-8BFA-73E6B548F606}"/>
                </a:ext>
              </a:extLst>
            </p:cNvPr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001;p47">
              <a:extLst>
                <a:ext uri="{FF2B5EF4-FFF2-40B4-BE49-F238E27FC236}">
                  <a16:creationId xmlns:a16="http://schemas.microsoft.com/office/drawing/2014/main" id="{8FBC81FD-5290-3741-9696-3CB65841012A}"/>
                </a:ext>
              </a:extLst>
            </p:cNvPr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002;p47">
              <a:extLst>
                <a:ext uri="{FF2B5EF4-FFF2-40B4-BE49-F238E27FC236}">
                  <a16:creationId xmlns:a16="http://schemas.microsoft.com/office/drawing/2014/main" id="{587929B8-F93D-234A-AA96-8FF167B38E2A}"/>
                </a:ext>
              </a:extLst>
            </p:cNvPr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3003;p47">
              <a:extLst>
                <a:ext uri="{FF2B5EF4-FFF2-40B4-BE49-F238E27FC236}">
                  <a16:creationId xmlns:a16="http://schemas.microsoft.com/office/drawing/2014/main" id="{D39E0B27-54E3-2647-8535-A0C53E94A429}"/>
                </a:ext>
              </a:extLst>
            </p:cNvPr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3004;p47">
              <a:extLst>
                <a:ext uri="{FF2B5EF4-FFF2-40B4-BE49-F238E27FC236}">
                  <a16:creationId xmlns:a16="http://schemas.microsoft.com/office/drawing/2014/main" id="{9225AA1C-2D08-AA46-884C-64B98D32F6F6}"/>
                </a:ext>
              </a:extLst>
            </p:cNvPr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3005;p47">
              <a:extLst>
                <a:ext uri="{FF2B5EF4-FFF2-40B4-BE49-F238E27FC236}">
                  <a16:creationId xmlns:a16="http://schemas.microsoft.com/office/drawing/2014/main" id="{3BAF902B-6AB1-8D4A-A76E-EE57B77FA1D4}"/>
                </a:ext>
              </a:extLst>
            </p:cNvPr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3006;p47">
              <a:extLst>
                <a:ext uri="{FF2B5EF4-FFF2-40B4-BE49-F238E27FC236}">
                  <a16:creationId xmlns:a16="http://schemas.microsoft.com/office/drawing/2014/main" id="{71CCDE4A-F449-D44F-954B-DD648AF15BC9}"/>
                </a:ext>
              </a:extLst>
            </p:cNvPr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3007;p47">
              <a:extLst>
                <a:ext uri="{FF2B5EF4-FFF2-40B4-BE49-F238E27FC236}">
                  <a16:creationId xmlns:a16="http://schemas.microsoft.com/office/drawing/2014/main" id="{0D5EDBFA-5365-1740-93D6-0384C87F1FA3}"/>
                </a:ext>
              </a:extLst>
            </p:cNvPr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3008;p47">
              <a:extLst>
                <a:ext uri="{FF2B5EF4-FFF2-40B4-BE49-F238E27FC236}">
                  <a16:creationId xmlns:a16="http://schemas.microsoft.com/office/drawing/2014/main" id="{339776D5-1357-6A44-B84B-8BE62224794C}"/>
                </a:ext>
              </a:extLst>
            </p:cNvPr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3009;p47">
              <a:extLst>
                <a:ext uri="{FF2B5EF4-FFF2-40B4-BE49-F238E27FC236}">
                  <a16:creationId xmlns:a16="http://schemas.microsoft.com/office/drawing/2014/main" id="{788954B5-6B02-A74E-A07C-A5B571AF5051}"/>
                </a:ext>
              </a:extLst>
            </p:cNvPr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3010;p47">
              <a:extLst>
                <a:ext uri="{FF2B5EF4-FFF2-40B4-BE49-F238E27FC236}">
                  <a16:creationId xmlns:a16="http://schemas.microsoft.com/office/drawing/2014/main" id="{78CCE929-C65D-B449-854C-6176B508D6E2}"/>
                </a:ext>
              </a:extLst>
            </p:cNvPr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3011;p47">
              <a:extLst>
                <a:ext uri="{FF2B5EF4-FFF2-40B4-BE49-F238E27FC236}">
                  <a16:creationId xmlns:a16="http://schemas.microsoft.com/office/drawing/2014/main" id="{B7397C3F-42DA-084D-85FB-380180D6C4D6}"/>
                </a:ext>
              </a:extLst>
            </p:cNvPr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3012;p47">
              <a:extLst>
                <a:ext uri="{FF2B5EF4-FFF2-40B4-BE49-F238E27FC236}">
                  <a16:creationId xmlns:a16="http://schemas.microsoft.com/office/drawing/2014/main" id="{26584D31-97C5-C54D-A074-75E28E4B0AC5}"/>
                </a:ext>
              </a:extLst>
            </p:cNvPr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3013;p47">
              <a:extLst>
                <a:ext uri="{FF2B5EF4-FFF2-40B4-BE49-F238E27FC236}">
                  <a16:creationId xmlns:a16="http://schemas.microsoft.com/office/drawing/2014/main" id="{83F2A913-A0E9-864C-91EA-F199C3064934}"/>
                </a:ext>
              </a:extLst>
            </p:cNvPr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3014;p47">
              <a:extLst>
                <a:ext uri="{FF2B5EF4-FFF2-40B4-BE49-F238E27FC236}">
                  <a16:creationId xmlns:a16="http://schemas.microsoft.com/office/drawing/2014/main" id="{8FC893F8-3175-5540-9AEB-DAEC0125012C}"/>
                </a:ext>
              </a:extLst>
            </p:cNvPr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3015;p47">
              <a:extLst>
                <a:ext uri="{FF2B5EF4-FFF2-40B4-BE49-F238E27FC236}">
                  <a16:creationId xmlns:a16="http://schemas.microsoft.com/office/drawing/2014/main" id="{C5A25E86-A1AE-274B-83E6-FF71D2F46825}"/>
                </a:ext>
              </a:extLst>
            </p:cNvPr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3016;p47">
              <a:extLst>
                <a:ext uri="{FF2B5EF4-FFF2-40B4-BE49-F238E27FC236}">
                  <a16:creationId xmlns:a16="http://schemas.microsoft.com/office/drawing/2014/main" id="{902FA298-1E06-3541-A738-0A22D8E9273B}"/>
                </a:ext>
              </a:extLst>
            </p:cNvPr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3017;p47">
              <a:extLst>
                <a:ext uri="{FF2B5EF4-FFF2-40B4-BE49-F238E27FC236}">
                  <a16:creationId xmlns:a16="http://schemas.microsoft.com/office/drawing/2014/main" id="{8BC53342-B4D1-F745-B7E0-9A9BE5E945DA}"/>
                </a:ext>
              </a:extLst>
            </p:cNvPr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3018;p47">
              <a:extLst>
                <a:ext uri="{FF2B5EF4-FFF2-40B4-BE49-F238E27FC236}">
                  <a16:creationId xmlns:a16="http://schemas.microsoft.com/office/drawing/2014/main" id="{4BCA4F47-DE33-DC40-8FD9-909125C1C76D}"/>
                </a:ext>
              </a:extLst>
            </p:cNvPr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3019;p47">
              <a:extLst>
                <a:ext uri="{FF2B5EF4-FFF2-40B4-BE49-F238E27FC236}">
                  <a16:creationId xmlns:a16="http://schemas.microsoft.com/office/drawing/2014/main" id="{A17571F2-CC43-1E44-8B26-90E0FD25335A}"/>
                </a:ext>
              </a:extLst>
            </p:cNvPr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3020;p47">
              <a:extLst>
                <a:ext uri="{FF2B5EF4-FFF2-40B4-BE49-F238E27FC236}">
                  <a16:creationId xmlns:a16="http://schemas.microsoft.com/office/drawing/2014/main" id="{C1F2A2EE-D07C-CD42-AC20-DE5F900D0659}"/>
                </a:ext>
              </a:extLst>
            </p:cNvPr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3021;p47">
              <a:extLst>
                <a:ext uri="{FF2B5EF4-FFF2-40B4-BE49-F238E27FC236}">
                  <a16:creationId xmlns:a16="http://schemas.microsoft.com/office/drawing/2014/main" id="{6AEA08CF-5CDE-C04C-9DD0-052BFD99D6FC}"/>
                </a:ext>
              </a:extLst>
            </p:cNvPr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3022;p47">
              <a:extLst>
                <a:ext uri="{FF2B5EF4-FFF2-40B4-BE49-F238E27FC236}">
                  <a16:creationId xmlns:a16="http://schemas.microsoft.com/office/drawing/2014/main" id="{16CED3D9-5150-904D-A121-FA5A741280AD}"/>
                </a:ext>
              </a:extLst>
            </p:cNvPr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3023;p47">
              <a:extLst>
                <a:ext uri="{FF2B5EF4-FFF2-40B4-BE49-F238E27FC236}">
                  <a16:creationId xmlns:a16="http://schemas.microsoft.com/office/drawing/2014/main" id="{9496CA84-2F77-0D45-8C66-4D0BD284557D}"/>
                </a:ext>
              </a:extLst>
            </p:cNvPr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3024;p47">
              <a:extLst>
                <a:ext uri="{FF2B5EF4-FFF2-40B4-BE49-F238E27FC236}">
                  <a16:creationId xmlns:a16="http://schemas.microsoft.com/office/drawing/2014/main" id="{B0F81C5E-F8B9-AB42-A242-B0382C0D0DE6}"/>
                </a:ext>
              </a:extLst>
            </p:cNvPr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3025;p47">
              <a:extLst>
                <a:ext uri="{FF2B5EF4-FFF2-40B4-BE49-F238E27FC236}">
                  <a16:creationId xmlns:a16="http://schemas.microsoft.com/office/drawing/2014/main" id="{CB85AE5D-03C1-8A40-9BD1-288171E59466}"/>
                </a:ext>
              </a:extLst>
            </p:cNvPr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3026;p47">
              <a:extLst>
                <a:ext uri="{FF2B5EF4-FFF2-40B4-BE49-F238E27FC236}">
                  <a16:creationId xmlns:a16="http://schemas.microsoft.com/office/drawing/2014/main" id="{C48FFDF0-88F4-7B4C-93B8-25C3F7911A3E}"/>
                </a:ext>
              </a:extLst>
            </p:cNvPr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3027;p47">
              <a:extLst>
                <a:ext uri="{FF2B5EF4-FFF2-40B4-BE49-F238E27FC236}">
                  <a16:creationId xmlns:a16="http://schemas.microsoft.com/office/drawing/2014/main" id="{32CFAF14-1537-D344-8FD6-3311D846022D}"/>
                </a:ext>
              </a:extLst>
            </p:cNvPr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3028;p47">
              <a:extLst>
                <a:ext uri="{FF2B5EF4-FFF2-40B4-BE49-F238E27FC236}">
                  <a16:creationId xmlns:a16="http://schemas.microsoft.com/office/drawing/2014/main" id="{4B28816D-52C1-E84D-8659-3410C210EC91}"/>
                </a:ext>
              </a:extLst>
            </p:cNvPr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165" name="Google Shape;3029;p47">
                <a:extLst>
                  <a:ext uri="{FF2B5EF4-FFF2-40B4-BE49-F238E27FC236}">
                    <a16:creationId xmlns:a16="http://schemas.microsoft.com/office/drawing/2014/main" id="{561082BE-EB42-764A-BDBA-82D982F79AEB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030;p47">
                <a:extLst>
                  <a:ext uri="{FF2B5EF4-FFF2-40B4-BE49-F238E27FC236}">
                    <a16:creationId xmlns:a16="http://schemas.microsoft.com/office/drawing/2014/main" id="{4C70566B-9FBC-774F-A120-236D508BE4E8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031;p47">
                <a:extLst>
                  <a:ext uri="{FF2B5EF4-FFF2-40B4-BE49-F238E27FC236}">
                    <a16:creationId xmlns:a16="http://schemas.microsoft.com/office/drawing/2014/main" id="{B63D5B1E-F181-7E46-B6C4-ED2AE4DACEE0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032;p47">
                <a:extLst>
                  <a:ext uri="{FF2B5EF4-FFF2-40B4-BE49-F238E27FC236}">
                    <a16:creationId xmlns:a16="http://schemas.microsoft.com/office/drawing/2014/main" id="{7F8F2B12-87B1-194B-B9CF-391D0858E367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033;p47">
                <a:extLst>
                  <a:ext uri="{FF2B5EF4-FFF2-40B4-BE49-F238E27FC236}">
                    <a16:creationId xmlns:a16="http://schemas.microsoft.com/office/drawing/2014/main" id="{B3258D62-7B9F-2141-950E-71C7DDCD4E0D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3034;p47">
              <a:extLst>
                <a:ext uri="{FF2B5EF4-FFF2-40B4-BE49-F238E27FC236}">
                  <a16:creationId xmlns:a16="http://schemas.microsoft.com/office/drawing/2014/main" id="{66B094E8-B1E6-4B43-A0BB-B12194E85EFA}"/>
                </a:ext>
              </a:extLst>
            </p:cNvPr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160" name="Google Shape;3035;p47">
                <a:extLst>
                  <a:ext uri="{FF2B5EF4-FFF2-40B4-BE49-F238E27FC236}">
                    <a16:creationId xmlns:a16="http://schemas.microsoft.com/office/drawing/2014/main" id="{D34A5C0D-7ABE-6545-8090-6887ACCC48E1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036;p47">
                <a:extLst>
                  <a:ext uri="{FF2B5EF4-FFF2-40B4-BE49-F238E27FC236}">
                    <a16:creationId xmlns:a16="http://schemas.microsoft.com/office/drawing/2014/main" id="{EC75C57B-E262-B244-9DE5-7F853CE0D485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037;p47">
                <a:extLst>
                  <a:ext uri="{FF2B5EF4-FFF2-40B4-BE49-F238E27FC236}">
                    <a16:creationId xmlns:a16="http://schemas.microsoft.com/office/drawing/2014/main" id="{01191668-E99F-A046-B0D5-DCAC66015DDF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038;p47">
                <a:extLst>
                  <a:ext uri="{FF2B5EF4-FFF2-40B4-BE49-F238E27FC236}">
                    <a16:creationId xmlns:a16="http://schemas.microsoft.com/office/drawing/2014/main" id="{25B51D1D-A73D-FA47-B359-5BF7C3F1D8A3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039;p47">
                <a:extLst>
                  <a:ext uri="{FF2B5EF4-FFF2-40B4-BE49-F238E27FC236}">
                    <a16:creationId xmlns:a16="http://schemas.microsoft.com/office/drawing/2014/main" id="{D661753E-41A7-244A-9898-33F893B24BB1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3040;p47">
              <a:extLst>
                <a:ext uri="{FF2B5EF4-FFF2-40B4-BE49-F238E27FC236}">
                  <a16:creationId xmlns:a16="http://schemas.microsoft.com/office/drawing/2014/main" id="{968EFB82-279A-454E-B701-D3D0407E0114}"/>
                </a:ext>
              </a:extLst>
            </p:cNvPr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3041;p47">
              <a:extLst>
                <a:ext uri="{FF2B5EF4-FFF2-40B4-BE49-F238E27FC236}">
                  <a16:creationId xmlns:a16="http://schemas.microsoft.com/office/drawing/2014/main" id="{88F0A370-E4E9-3D49-9A87-60250CCFBF55}"/>
                </a:ext>
              </a:extLst>
            </p:cNvPr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3042;p47">
              <a:extLst>
                <a:ext uri="{FF2B5EF4-FFF2-40B4-BE49-F238E27FC236}">
                  <a16:creationId xmlns:a16="http://schemas.microsoft.com/office/drawing/2014/main" id="{5991FE29-B7DF-C841-A305-1A9CDF7435CE}"/>
                </a:ext>
              </a:extLst>
            </p:cNvPr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155" name="Google Shape;3043;p47">
                <a:extLst>
                  <a:ext uri="{FF2B5EF4-FFF2-40B4-BE49-F238E27FC236}">
                    <a16:creationId xmlns:a16="http://schemas.microsoft.com/office/drawing/2014/main" id="{DC3FF2B7-4D4C-C64C-B190-2AA92DEF5006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044;p47">
                <a:extLst>
                  <a:ext uri="{FF2B5EF4-FFF2-40B4-BE49-F238E27FC236}">
                    <a16:creationId xmlns:a16="http://schemas.microsoft.com/office/drawing/2014/main" id="{D2B28CD6-C47F-4043-8C66-080DE1375451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045;p47">
                <a:extLst>
                  <a:ext uri="{FF2B5EF4-FFF2-40B4-BE49-F238E27FC236}">
                    <a16:creationId xmlns:a16="http://schemas.microsoft.com/office/drawing/2014/main" id="{5A8901AD-6010-2044-948A-96C3378665D3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046;p47">
                <a:extLst>
                  <a:ext uri="{FF2B5EF4-FFF2-40B4-BE49-F238E27FC236}">
                    <a16:creationId xmlns:a16="http://schemas.microsoft.com/office/drawing/2014/main" id="{47D6697E-5DA1-9842-9D0A-C369DDD6C865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047;p47">
                <a:extLst>
                  <a:ext uri="{FF2B5EF4-FFF2-40B4-BE49-F238E27FC236}">
                    <a16:creationId xmlns:a16="http://schemas.microsoft.com/office/drawing/2014/main" id="{12CE146A-F75D-AB4F-9606-C319DF135F5D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3048;p47">
              <a:extLst>
                <a:ext uri="{FF2B5EF4-FFF2-40B4-BE49-F238E27FC236}">
                  <a16:creationId xmlns:a16="http://schemas.microsoft.com/office/drawing/2014/main" id="{1574BA08-02FD-EB48-AE60-88A84EAE0954}"/>
                </a:ext>
              </a:extLst>
            </p:cNvPr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049;p47">
              <a:extLst>
                <a:ext uri="{FF2B5EF4-FFF2-40B4-BE49-F238E27FC236}">
                  <a16:creationId xmlns:a16="http://schemas.microsoft.com/office/drawing/2014/main" id="{21C500DF-3A8D-9D4F-B8CF-E1CE93EA0BAB}"/>
                </a:ext>
              </a:extLst>
            </p:cNvPr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10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22EA6-DDC9-4646-84CB-1497C51D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6816" indent="-742950">
              <a:buFont typeface="+mj-lt"/>
              <a:buAutoNum type="arabicPeriod"/>
            </a:pPr>
            <a:r>
              <a:rPr lang="en-VN" sz="4000" i="1" dirty="0"/>
              <a:t>How often do you listen to the radio?</a:t>
            </a:r>
          </a:p>
          <a:p>
            <a:pPr marL="776816" indent="-742950">
              <a:buFont typeface="+mj-lt"/>
              <a:buAutoNum type="arabicPeriod"/>
            </a:pPr>
            <a:r>
              <a:rPr lang="en-VN" sz="4000" i="1" dirty="0"/>
              <a:t>How many hours per week do you listen to it?</a:t>
            </a:r>
          </a:p>
          <a:p>
            <a:pPr marL="776816" indent="-742950">
              <a:buFont typeface="+mj-lt"/>
              <a:buAutoNum type="arabicPeriod"/>
            </a:pPr>
            <a:r>
              <a:rPr lang="en-VN" sz="4000" i="1" dirty="0"/>
              <a:t>What programme do you like listening to and why?</a:t>
            </a:r>
          </a:p>
        </p:txBody>
      </p:sp>
      <p:grpSp>
        <p:nvGrpSpPr>
          <p:cNvPr id="5" name="Google Shape;2623;p47">
            <a:extLst>
              <a:ext uri="{FF2B5EF4-FFF2-40B4-BE49-F238E27FC236}">
                <a16:creationId xmlns:a16="http://schemas.microsoft.com/office/drawing/2014/main" id="{565FEB13-EC32-9C4A-8478-56D969109733}"/>
              </a:ext>
            </a:extLst>
          </p:cNvPr>
          <p:cNvGrpSpPr/>
          <p:nvPr/>
        </p:nvGrpSpPr>
        <p:grpSpPr>
          <a:xfrm>
            <a:off x="8697038" y="3761380"/>
            <a:ext cx="2713083" cy="2917715"/>
            <a:chOff x="1926580" y="602477"/>
            <a:chExt cx="4456273" cy="4762466"/>
          </a:xfrm>
        </p:grpSpPr>
        <p:sp>
          <p:nvSpPr>
            <p:cNvPr id="6" name="Google Shape;2624;p47">
              <a:extLst>
                <a:ext uri="{FF2B5EF4-FFF2-40B4-BE49-F238E27FC236}">
                  <a16:creationId xmlns:a16="http://schemas.microsoft.com/office/drawing/2014/main" id="{8C393424-04FB-1941-AD9F-059B0D90529B}"/>
                </a:ext>
              </a:extLst>
            </p:cNvPr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25;p47">
              <a:extLst>
                <a:ext uri="{FF2B5EF4-FFF2-40B4-BE49-F238E27FC236}">
                  <a16:creationId xmlns:a16="http://schemas.microsoft.com/office/drawing/2014/main" id="{58BC6632-3F35-2A45-9273-2CB477A1E584}"/>
                </a:ext>
              </a:extLst>
            </p:cNvPr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26;p47">
              <a:extLst>
                <a:ext uri="{FF2B5EF4-FFF2-40B4-BE49-F238E27FC236}">
                  <a16:creationId xmlns:a16="http://schemas.microsoft.com/office/drawing/2014/main" id="{CA3320B3-93DF-814E-9AB3-B7ABCB4A87C8}"/>
                </a:ext>
              </a:extLst>
            </p:cNvPr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627;p47">
              <a:extLst>
                <a:ext uri="{FF2B5EF4-FFF2-40B4-BE49-F238E27FC236}">
                  <a16:creationId xmlns:a16="http://schemas.microsoft.com/office/drawing/2014/main" id="{7CBFB293-62D3-E448-8E20-60DFF33D91C9}"/>
                </a:ext>
              </a:extLst>
            </p:cNvPr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28;p47">
              <a:extLst>
                <a:ext uri="{FF2B5EF4-FFF2-40B4-BE49-F238E27FC236}">
                  <a16:creationId xmlns:a16="http://schemas.microsoft.com/office/drawing/2014/main" id="{67AD8334-1E6C-704F-A486-36F99AD8546D}"/>
                </a:ext>
              </a:extLst>
            </p:cNvPr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629;p47">
              <a:extLst>
                <a:ext uri="{FF2B5EF4-FFF2-40B4-BE49-F238E27FC236}">
                  <a16:creationId xmlns:a16="http://schemas.microsoft.com/office/drawing/2014/main" id="{2DF2868B-ADFF-C342-A124-6A6AD10EBE11}"/>
                </a:ext>
              </a:extLst>
            </p:cNvPr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630;p47">
              <a:extLst>
                <a:ext uri="{FF2B5EF4-FFF2-40B4-BE49-F238E27FC236}">
                  <a16:creationId xmlns:a16="http://schemas.microsoft.com/office/drawing/2014/main" id="{570D77D2-0A1F-A249-AA42-764B897A906D}"/>
                </a:ext>
              </a:extLst>
            </p:cNvPr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31;p47">
              <a:extLst>
                <a:ext uri="{FF2B5EF4-FFF2-40B4-BE49-F238E27FC236}">
                  <a16:creationId xmlns:a16="http://schemas.microsoft.com/office/drawing/2014/main" id="{CDB61B0F-1C8D-5346-9F62-09AFF9ED8685}"/>
                </a:ext>
              </a:extLst>
            </p:cNvPr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32;p47">
              <a:extLst>
                <a:ext uri="{FF2B5EF4-FFF2-40B4-BE49-F238E27FC236}">
                  <a16:creationId xmlns:a16="http://schemas.microsoft.com/office/drawing/2014/main" id="{557BA947-2C10-CB42-8643-34E7FBEC974E}"/>
                </a:ext>
              </a:extLst>
            </p:cNvPr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633;p47">
              <a:extLst>
                <a:ext uri="{FF2B5EF4-FFF2-40B4-BE49-F238E27FC236}">
                  <a16:creationId xmlns:a16="http://schemas.microsoft.com/office/drawing/2014/main" id="{ED49D538-3705-5949-97B0-C604FFEB5941}"/>
                </a:ext>
              </a:extLst>
            </p:cNvPr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634;p47">
              <a:extLst>
                <a:ext uri="{FF2B5EF4-FFF2-40B4-BE49-F238E27FC236}">
                  <a16:creationId xmlns:a16="http://schemas.microsoft.com/office/drawing/2014/main" id="{AB2DD8D7-8C85-B243-8F96-FC27644B7513}"/>
                </a:ext>
              </a:extLst>
            </p:cNvPr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35;p47">
              <a:extLst>
                <a:ext uri="{FF2B5EF4-FFF2-40B4-BE49-F238E27FC236}">
                  <a16:creationId xmlns:a16="http://schemas.microsoft.com/office/drawing/2014/main" id="{9051318C-80AA-B248-A474-E89B9BDDC263}"/>
                </a:ext>
              </a:extLst>
            </p:cNvPr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636;p47">
              <a:extLst>
                <a:ext uri="{FF2B5EF4-FFF2-40B4-BE49-F238E27FC236}">
                  <a16:creationId xmlns:a16="http://schemas.microsoft.com/office/drawing/2014/main" id="{A40789F5-D079-6944-962B-54080265A943}"/>
                </a:ext>
              </a:extLst>
            </p:cNvPr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637;p47">
              <a:extLst>
                <a:ext uri="{FF2B5EF4-FFF2-40B4-BE49-F238E27FC236}">
                  <a16:creationId xmlns:a16="http://schemas.microsoft.com/office/drawing/2014/main" id="{2F6EE2BB-3FF1-514F-A565-83438E521E21}"/>
                </a:ext>
              </a:extLst>
            </p:cNvPr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638;p47">
              <a:extLst>
                <a:ext uri="{FF2B5EF4-FFF2-40B4-BE49-F238E27FC236}">
                  <a16:creationId xmlns:a16="http://schemas.microsoft.com/office/drawing/2014/main" id="{8AFA3552-9814-4741-871E-1E1F4A40193E}"/>
                </a:ext>
              </a:extLst>
            </p:cNvPr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639;p47">
              <a:extLst>
                <a:ext uri="{FF2B5EF4-FFF2-40B4-BE49-F238E27FC236}">
                  <a16:creationId xmlns:a16="http://schemas.microsoft.com/office/drawing/2014/main" id="{7DD2149C-03CA-634F-B991-B6FF1BE83222}"/>
                </a:ext>
              </a:extLst>
            </p:cNvPr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640;p47">
              <a:extLst>
                <a:ext uri="{FF2B5EF4-FFF2-40B4-BE49-F238E27FC236}">
                  <a16:creationId xmlns:a16="http://schemas.microsoft.com/office/drawing/2014/main" id="{B89BCEFE-0F76-EA4A-9C52-F6866B01A8C1}"/>
                </a:ext>
              </a:extLst>
            </p:cNvPr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641;p47">
              <a:extLst>
                <a:ext uri="{FF2B5EF4-FFF2-40B4-BE49-F238E27FC236}">
                  <a16:creationId xmlns:a16="http://schemas.microsoft.com/office/drawing/2014/main" id="{6CC83AB5-17C7-1F48-8F22-A3EB96835E32}"/>
                </a:ext>
              </a:extLst>
            </p:cNvPr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642;p47">
              <a:extLst>
                <a:ext uri="{FF2B5EF4-FFF2-40B4-BE49-F238E27FC236}">
                  <a16:creationId xmlns:a16="http://schemas.microsoft.com/office/drawing/2014/main" id="{1CDDC53A-F66E-654A-B349-41CFF961D5B7}"/>
                </a:ext>
              </a:extLst>
            </p:cNvPr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643;p47">
              <a:extLst>
                <a:ext uri="{FF2B5EF4-FFF2-40B4-BE49-F238E27FC236}">
                  <a16:creationId xmlns:a16="http://schemas.microsoft.com/office/drawing/2014/main" id="{23722FC1-6BE9-EE45-B7CF-A324E45FFC15}"/>
                </a:ext>
              </a:extLst>
            </p:cNvPr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44;p47">
              <a:extLst>
                <a:ext uri="{FF2B5EF4-FFF2-40B4-BE49-F238E27FC236}">
                  <a16:creationId xmlns:a16="http://schemas.microsoft.com/office/drawing/2014/main" id="{B4851ABC-8130-924F-BDC4-ED68D56E4B3E}"/>
                </a:ext>
              </a:extLst>
            </p:cNvPr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45;p47">
              <a:extLst>
                <a:ext uri="{FF2B5EF4-FFF2-40B4-BE49-F238E27FC236}">
                  <a16:creationId xmlns:a16="http://schemas.microsoft.com/office/drawing/2014/main" id="{53282CC7-3035-884E-9651-108922178635}"/>
                </a:ext>
              </a:extLst>
            </p:cNvPr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46;p47">
              <a:extLst>
                <a:ext uri="{FF2B5EF4-FFF2-40B4-BE49-F238E27FC236}">
                  <a16:creationId xmlns:a16="http://schemas.microsoft.com/office/drawing/2014/main" id="{0B24B7A4-A2C8-204E-87ED-43D63846BAD7}"/>
                </a:ext>
              </a:extLst>
            </p:cNvPr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47;p47">
              <a:extLst>
                <a:ext uri="{FF2B5EF4-FFF2-40B4-BE49-F238E27FC236}">
                  <a16:creationId xmlns:a16="http://schemas.microsoft.com/office/drawing/2014/main" id="{EA80B822-DEA8-144C-9394-9DA81D348D81}"/>
                </a:ext>
              </a:extLst>
            </p:cNvPr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48;p47">
              <a:extLst>
                <a:ext uri="{FF2B5EF4-FFF2-40B4-BE49-F238E27FC236}">
                  <a16:creationId xmlns:a16="http://schemas.microsoft.com/office/drawing/2014/main" id="{57C71262-A696-2049-96DE-D305D2A25D9C}"/>
                </a:ext>
              </a:extLst>
            </p:cNvPr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9;p47">
              <a:extLst>
                <a:ext uri="{FF2B5EF4-FFF2-40B4-BE49-F238E27FC236}">
                  <a16:creationId xmlns:a16="http://schemas.microsoft.com/office/drawing/2014/main" id="{DE15A8AF-4B18-F84A-9249-8350B2260641}"/>
                </a:ext>
              </a:extLst>
            </p:cNvPr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0;p47">
              <a:extLst>
                <a:ext uri="{FF2B5EF4-FFF2-40B4-BE49-F238E27FC236}">
                  <a16:creationId xmlns:a16="http://schemas.microsoft.com/office/drawing/2014/main" id="{E7D8C8A2-C312-6344-8FDF-5A0BEB0B7A38}"/>
                </a:ext>
              </a:extLst>
            </p:cNvPr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651;p47">
              <a:extLst>
                <a:ext uri="{FF2B5EF4-FFF2-40B4-BE49-F238E27FC236}">
                  <a16:creationId xmlns:a16="http://schemas.microsoft.com/office/drawing/2014/main" id="{04027523-9E7C-894E-BA9D-95DA8DB29899}"/>
                </a:ext>
              </a:extLst>
            </p:cNvPr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652;p47">
              <a:extLst>
                <a:ext uri="{FF2B5EF4-FFF2-40B4-BE49-F238E27FC236}">
                  <a16:creationId xmlns:a16="http://schemas.microsoft.com/office/drawing/2014/main" id="{8F8B2304-46D3-354F-BE9B-ABFFF67821B2}"/>
                </a:ext>
              </a:extLst>
            </p:cNvPr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53;p47">
              <a:extLst>
                <a:ext uri="{FF2B5EF4-FFF2-40B4-BE49-F238E27FC236}">
                  <a16:creationId xmlns:a16="http://schemas.microsoft.com/office/drawing/2014/main" id="{203F6B0A-A4B6-A14D-97B5-C6DDFF0B58F1}"/>
                </a:ext>
              </a:extLst>
            </p:cNvPr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654;p47">
              <a:extLst>
                <a:ext uri="{FF2B5EF4-FFF2-40B4-BE49-F238E27FC236}">
                  <a16:creationId xmlns:a16="http://schemas.microsoft.com/office/drawing/2014/main" id="{6C81C5C0-1DD7-3849-B385-61DF61DF2830}"/>
                </a:ext>
              </a:extLst>
            </p:cNvPr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655;p47">
              <a:extLst>
                <a:ext uri="{FF2B5EF4-FFF2-40B4-BE49-F238E27FC236}">
                  <a16:creationId xmlns:a16="http://schemas.microsoft.com/office/drawing/2014/main" id="{51E6D8FB-387F-3346-A256-8DAA6C0B1432}"/>
                </a:ext>
              </a:extLst>
            </p:cNvPr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656;p47">
              <a:extLst>
                <a:ext uri="{FF2B5EF4-FFF2-40B4-BE49-F238E27FC236}">
                  <a16:creationId xmlns:a16="http://schemas.microsoft.com/office/drawing/2014/main" id="{3A688331-4924-664E-A80F-87C880928CC9}"/>
                </a:ext>
              </a:extLst>
            </p:cNvPr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657;p47">
              <a:extLst>
                <a:ext uri="{FF2B5EF4-FFF2-40B4-BE49-F238E27FC236}">
                  <a16:creationId xmlns:a16="http://schemas.microsoft.com/office/drawing/2014/main" id="{46605F18-0A0E-8340-B39B-3A465C7CA66B}"/>
                </a:ext>
              </a:extLst>
            </p:cNvPr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658;p47">
              <a:extLst>
                <a:ext uri="{FF2B5EF4-FFF2-40B4-BE49-F238E27FC236}">
                  <a16:creationId xmlns:a16="http://schemas.microsoft.com/office/drawing/2014/main" id="{0795A637-DCAD-074B-97F4-FFC27E20FBE9}"/>
                </a:ext>
              </a:extLst>
            </p:cNvPr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659;p47">
              <a:extLst>
                <a:ext uri="{FF2B5EF4-FFF2-40B4-BE49-F238E27FC236}">
                  <a16:creationId xmlns:a16="http://schemas.microsoft.com/office/drawing/2014/main" id="{2BA4C568-C1D6-1E44-A903-867677884746}"/>
                </a:ext>
              </a:extLst>
            </p:cNvPr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660;p47">
              <a:extLst>
                <a:ext uri="{FF2B5EF4-FFF2-40B4-BE49-F238E27FC236}">
                  <a16:creationId xmlns:a16="http://schemas.microsoft.com/office/drawing/2014/main" id="{6C48C737-6B38-354F-B274-540953E271CF}"/>
                </a:ext>
              </a:extLst>
            </p:cNvPr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61;p47">
              <a:extLst>
                <a:ext uri="{FF2B5EF4-FFF2-40B4-BE49-F238E27FC236}">
                  <a16:creationId xmlns:a16="http://schemas.microsoft.com/office/drawing/2014/main" id="{793E7410-2CC7-BB43-A11D-114534CFBB3A}"/>
                </a:ext>
              </a:extLst>
            </p:cNvPr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62;p47">
              <a:extLst>
                <a:ext uri="{FF2B5EF4-FFF2-40B4-BE49-F238E27FC236}">
                  <a16:creationId xmlns:a16="http://schemas.microsoft.com/office/drawing/2014/main" id="{9E53FB02-C519-D24D-8C0B-8275131FC9F3}"/>
                </a:ext>
              </a:extLst>
            </p:cNvPr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663;p47">
              <a:extLst>
                <a:ext uri="{FF2B5EF4-FFF2-40B4-BE49-F238E27FC236}">
                  <a16:creationId xmlns:a16="http://schemas.microsoft.com/office/drawing/2014/main" id="{DF664853-4B3D-F24C-9DD9-0414AA80FB2B}"/>
                </a:ext>
              </a:extLst>
            </p:cNvPr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664;p47">
              <a:extLst>
                <a:ext uri="{FF2B5EF4-FFF2-40B4-BE49-F238E27FC236}">
                  <a16:creationId xmlns:a16="http://schemas.microsoft.com/office/drawing/2014/main" id="{08BE1C2D-69A8-E64A-8CE8-BE07F3142D42}"/>
                </a:ext>
              </a:extLst>
            </p:cNvPr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665;p47">
              <a:extLst>
                <a:ext uri="{FF2B5EF4-FFF2-40B4-BE49-F238E27FC236}">
                  <a16:creationId xmlns:a16="http://schemas.microsoft.com/office/drawing/2014/main" id="{D1DE2537-BA4B-D04C-A3F6-B3EB56C04121}"/>
                </a:ext>
              </a:extLst>
            </p:cNvPr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66;p47">
              <a:extLst>
                <a:ext uri="{FF2B5EF4-FFF2-40B4-BE49-F238E27FC236}">
                  <a16:creationId xmlns:a16="http://schemas.microsoft.com/office/drawing/2014/main" id="{C354F11D-7D9C-5641-9BD3-920AD2DD86CF}"/>
                </a:ext>
              </a:extLst>
            </p:cNvPr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667;p47">
              <a:extLst>
                <a:ext uri="{FF2B5EF4-FFF2-40B4-BE49-F238E27FC236}">
                  <a16:creationId xmlns:a16="http://schemas.microsoft.com/office/drawing/2014/main" id="{D4E38276-C121-2346-94DB-FC7FAA4ED603}"/>
                </a:ext>
              </a:extLst>
            </p:cNvPr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668;p47">
              <a:extLst>
                <a:ext uri="{FF2B5EF4-FFF2-40B4-BE49-F238E27FC236}">
                  <a16:creationId xmlns:a16="http://schemas.microsoft.com/office/drawing/2014/main" id="{0B1DB172-CAB9-4444-AFCD-33BA7FBC838D}"/>
                </a:ext>
              </a:extLst>
            </p:cNvPr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669;p47">
              <a:extLst>
                <a:ext uri="{FF2B5EF4-FFF2-40B4-BE49-F238E27FC236}">
                  <a16:creationId xmlns:a16="http://schemas.microsoft.com/office/drawing/2014/main" id="{D4B34987-3EDB-A64F-83A9-C761FBE306A5}"/>
                </a:ext>
              </a:extLst>
            </p:cNvPr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670;p47">
              <a:extLst>
                <a:ext uri="{FF2B5EF4-FFF2-40B4-BE49-F238E27FC236}">
                  <a16:creationId xmlns:a16="http://schemas.microsoft.com/office/drawing/2014/main" id="{CB18FB24-D6CC-0742-ABD7-9DF22EEA721A}"/>
                </a:ext>
              </a:extLst>
            </p:cNvPr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671;p47">
              <a:extLst>
                <a:ext uri="{FF2B5EF4-FFF2-40B4-BE49-F238E27FC236}">
                  <a16:creationId xmlns:a16="http://schemas.microsoft.com/office/drawing/2014/main" id="{EF3B11E7-F802-7B44-9973-F922E27DB310}"/>
                </a:ext>
              </a:extLst>
            </p:cNvPr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672;p47">
              <a:extLst>
                <a:ext uri="{FF2B5EF4-FFF2-40B4-BE49-F238E27FC236}">
                  <a16:creationId xmlns:a16="http://schemas.microsoft.com/office/drawing/2014/main" id="{4DA79FB7-A831-D64F-BE04-60ED5C4BE63A}"/>
                </a:ext>
              </a:extLst>
            </p:cNvPr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673;p47">
              <a:extLst>
                <a:ext uri="{FF2B5EF4-FFF2-40B4-BE49-F238E27FC236}">
                  <a16:creationId xmlns:a16="http://schemas.microsoft.com/office/drawing/2014/main" id="{6687470E-B723-5049-8BBD-CF6EB44E6963}"/>
                </a:ext>
              </a:extLst>
            </p:cNvPr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674;p47">
              <a:extLst>
                <a:ext uri="{FF2B5EF4-FFF2-40B4-BE49-F238E27FC236}">
                  <a16:creationId xmlns:a16="http://schemas.microsoft.com/office/drawing/2014/main" id="{E67F1F08-61B9-D843-B09F-7798B08BDD35}"/>
                </a:ext>
              </a:extLst>
            </p:cNvPr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675;p47">
              <a:extLst>
                <a:ext uri="{FF2B5EF4-FFF2-40B4-BE49-F238E27FC236}">
                  <a16:creationId xmlns:a16="http://schemas.microsoft.com/office/drawing/2014/main" id="{7108C52A-1629-D943-A294-88DD9DC8D33F}"/>
                </a:ext>
              </a:extLst>
            </p:cNvPr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676;p47">
              <a:extLst>
                <a:ext uri="{FF2B5EF4-FFF2-40B4-BE49-F238E27FC236}">
                  <a16:creationId xmlns:a16="http://schemas.microsoft.com/office/drawing/2014/main" id="{5A892D09-8A01-4846-A44D-2839A3ABE3F8}"/>
                </a:ext>
              </a:extLst>
            </p:cNvPr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677;p47">
              <a:extLst>
                <a:ext uri="{FF2B5EF4-FFF2-40B4-BE49-F238E27FC236}">
                  <a16:creationId xmlns:a16="http://schemas.microsoft.com/office/drawing/2014/main" id="{9746FE5E-2857-5745-9190-1C650988C898}"/>
                </a:ext>
              </a:extLst>
            </p:cNvPr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678;p47">
              <a:extLst>
                <a:ext uri="{FF2B5EF4-FFF2-40B4-BE49-F238E27FC236}">
                  <a16:creationId xmlns:a16="http://schemas.microsoft.com/office/drawing/2014/main" id="{C5BD1978-AFEE-A94E-815F-60D0817C85F5}"/>
                </a:ext>
              </a:extLst>
            </p:cNvPr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679;p47">
              <a:extLst>
                <a:ext uri="{FF2B5EF4-FFF2-40B4-BE49-F238E27FC236}">
                  <a16:creationId xmlns:a16="http://schemas.microsoft.com/office/drawing/2014/main" id="{06D239EB-4B7A-644B-BE17-65B56D9DA0C8}"/>
                </a:ext>
              </a:extLst>
            </p:cNvPr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680;p47">
              <a:extLst>
                <a:ext uri="{FF2B5EF4-FFF2-40B4-BE49-F238E27FC236}">
                  <a16:creationId xmlns:a16="http://schemas.microsoft.com/office/drawing/2014/main" id="{AA0D7B20-4AA3-394E-B797-4495D28A2EF9}"/>
                </a:ext>
              </a:extLst>
            </p:cNvPr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681;p47">
              <a:extLst>
                <a:ext uri="{FF2B5EF4-FFF2-40B4-BE49-F238E27FC236}">
                  <a16:creationId xmlns:a16="http://schemas.microsoft.com/office/drawing/2014/main" id="{2330E191-A852-D34E-B6F4-97B3ACD55FF8}"/>
                </a:ext>
              </a:extLst>
            </p:cNvPr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682;p47">
              <a:extLst>
                <a:ext uri="{FF2B5EF4-FFF2-40B4-BE49-F238E27FC236}">
                  <a16:creationId xmlns:a16="http://schemas.microsoft.com/office/drawing/2014/main" id="{D6FE8809-CA2E-694D-9A80-5AA3A48934EC}"/>
                </a:ext>
              </a:extLst>
            </p:cNvPr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683;p47">
              <a:extLst>
                <a:ext uri="{FF2B5EF4-FFF2-40B4-BE49-F238E27FC236}">
                  <a16:creationId xmlns:a16="http://schemas.microsoft.com/office/drawing/2014/main" id="{FFF7C58C-7791-294A-B373-E5A575A7113E}"/>
                </a:ext>
              </a:extLst>
            </p:cNvPr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684;p47">
              <a:extLst>
                <a:ext uri="{FF2B5EF4-FFF2-40B4-BE49-F238E27FC236}">
                  <a16:creationId xmlns:a16="http://schemas.microsoft.com/office/drawing/2014/main" id="{422F769B-8E2D-3249-B0DC-E64D7419BA76}"/>
                </a:ext>
              </a:extLst>
            </p:cNvPr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685;p47">
              <a:extLst>
                <a:ext uri="{FF2B5EF4-FFF2-40B4-BE49-F238E27FC236}">
                  <a16:creationId xmlns:a16="http://schemas.microsoft.com/office/drawing/2014/main" id="{D5D4276F-1C56-7B43-8516-86726F19467D}"/>
                </a:ext>
              </a:extLst>
            </p:cNvPr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686;p47">
              <a:extLst>
                <a:ext uri="{FF2B5EF4-FFF2-40B4-BE49-F238E27FC236}">
                  <a16:creationId xmlns:a16="http://schemas.microsoft.com/office/drawing/2014/main" id="{A9A4469A-40CB-E548-B1EF-AFB52201CB28}"/>
                </a:ext>
              </a:extLst>
            </p:cNvPr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687;p47">
              <a:extLst>
                <a:ext uri="{FF2B5EF4-FFF2-40B4-BE49-F238E27FC236}">
                  <a16:creationId xmlns:a16="http://schemas.microsoft.com/office/drawing/2014/main" id="{7DD9B67F-C8E3-CE42-8985-EDC102F62BFD}"/>
                </a:ext>
              </a:extLst>
            </p:cNvPr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688;p47">
              <a:extLst>
                <a:ext uri="{FF2B5EF4-FFF2-40B4-BE49-F238E27FC236}">
                  <a16:creationId xmlns:a16="http://schemas.microsoft.com/office/drawing/2014/main" id="{D42BB2D1-A032-BC49-A641-35B3648A08AF}"/>
                </a:ext>
              </a:extLst>
            </p:cNvPr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689;p47">
              <a:extLst>
                <a:ext uri="{FF2B5EF4-FFF2-40B4-BE49-F238E27FC236}">
                  <a16:creationId xmlns:a16="http://schemas.microsoft.com/office/drawing/2014/main" id="{9B524AF4-C3FB-9C44-8AFE-32924DC9E218}"/>
                </a:ext>
              </a:extLst>
            </p:cNvPr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690;p47">
              <a:extLst>
                <a:ext uri="{FF2B5EF4-FFF2-40B4-BE49-F238E27FC236}">
                  <a16:creationId xmlns:a16="http://schemas.microsoft.com/office/drawing/2014/main" id="{CCF2FEC3-082D-774A-97F9-9D165F1B500B}"/>
                </a:ext>
              </a:extLst>
            </p:cNvPr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691;p47">
              <a:extLst>
                <a:ext uri="{FF2B5EF4-FFF2-40B4-BE49-F238E27FC236}">
                  <a16:creationId xmlns:a16="http://schemas.microsoft.com/office/drawing/2014/main" id="{C4DB517B-EEBD-FB46-B169-F0A8C4246A86}"/>
                </a:ext>
              </a:extLst>
            </p:cNvPr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692;p47">
              <a:extLst>
                <a:ext uri="{FF2B5EF4-FFF2-40B4-BE49-F238E27FC236}">
                  <a16:creationId xmlns:a16="http://schemas.microsoft.com/office/drawing/2014/main" id="{A3A5BD71-24C6-D04A-BAA4-F129DEB704A6}"/>
                </a:ext>
              </a:extLst>
            </p:cNvPr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693;p47">
              <a:extLst>
                <a:ext uri="{FF2B5EF4-FFF2-40B4-BE49-F238E27FC236}">
                  <a16:creationId xmlns:a16="http://schemas.microsoft.com/office/drawing/2014/main" id="{4D725A89-0CD7-1F49-B668-D6B34B0B4C05}"/>
                </a:ext>
              </a:extLst>
            </p:cNvPr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694;p47">
              <a:extLst>
                <a:ext uri="{FF2B5EF4-FFF2-40B4-BE49-F238E27FC236}">
                  <a16:creationId xmlns:a16="http://schemas.microsoft.com/office/drawing/2014/main" id="{73DC65CE-7B1A-DF45-A531-816D6A760BB0}"/>
                </a:ext>
              </a:extLst>
            </p:cNvPr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95;p47">
              <a:extLst>
                <a:ext uri="{FF2B5EF4-FFF2-40B4-BE49-F238E27FC236}">
                  <a16:creationId xmlns:a16="http://schemas.microsoft.com/office/drawing/2014/main" id="{E67D3B51-BD3C-EB44-A6E5-E89F23347979}"/>
                </a:ext>
              </a:extLst>
            </p:cNvPr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96;p47">
              <a:extLst>
                <a:ext uri="{FF2B5EF4-FFF2-40B4-BE49-F238E27FC236}">
                  <a16:creationId xmlns:a16="http://schemas.microsoft.com/office/drawing/2014/main" id="{A3E622AC-F8C4-2F42-807F-ED3331674893}"/>
                </a:ext>
              </a:extLst>
            </p:cNvPr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97;p47">
              <a:extLst>
                <a:ext uri="{FF2B5EF4-FFF2-40B4-BE49-F238E27FC236}">
                  <a16:creationId xmlns:a16="http://schemas.microsoft.com/office/drawing/2014/main" id="{2693A2F4-3CA2-D44D-B829-DDC91ABE7054}"/>
                </a:ext>
              </a:extLst>
            </p:cNvPr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98;p47">
              <a:extLst>
                <a:ext uri="{FF2B5EF4-FFF2-40B4-BE49-F238E27FC236}">
                  <a16:creationId xmlns:a16="http://schemas.microsoft.com/office/drawing/2014/main" id="{225FA8B8-E860-654C-9558-1ACC6A8BE860}"/>
                </a:ext>
              </a:extLst>
            </p:cNvPr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99;p47">
              <a:extLst>
                <a:ext uri="{FF2B5EF4-FFF2-40B4-BE49-F238E27FC236}">
                  <a16:creationId xmlns:a16="http://schemas.microsoft.com/office/drawing/2014/main" id="{9A9B3A25-9535-A648-9E4E-A94D7EDCBD74}"/>
                </a:ext>
              </a:extLst>
            </p:cNvPr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700;p47">
              <a:extLst>
                <a:ext uri="{FF2B5EF4-FFF2-40B4-BE49-F238E27FC236}">
                  <a16:creationId xmlns:a16="http://schemas.microsoft.com/office/drawing/2014/main" id="{6C587F1F-7AF1-1A40-9A5E-6263D5797987}"/>
                </a:ext>
              </a:extLst>
            </p:cNvPr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701;p47">
              <a:extLst>
                <a:ext uri="{FF2B5EF4-FFF2-40B4-BE49-F238E27FC236}">
                  <a16:creationId xmlns:a16="http://schemas.microsoft.com/office/drawing/2014/main" id="{628A97A0-21F5-9942-B4F3-E814A963D6C7}"/>
                </a:ext>
              </a:extLst>
            </p:cNvPr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702;p47">
              <a:extLst>
                <a:ext uri="{FF2B5EF4-FFF2-40B4-BE49-F238E27FC236}">
                  <a16:creationId xmlns:a16="http://schemas.microsoft.com/office/drawing/2014/main" id="{67B44404-D4D7-D44F-8FCF-69B06E8002B5}"/>
                </a:ext>
              </a:extLst>
            </p:cNvPr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703;p47">
              <a:extLst>
                <a:ext uri="{FF2B5EF4-FFF2-40B4-BE49-F238E27FC236}">
                  <a16:creationId xmlns:a16="http://schemas.microsoft.com/office/drawing/2014/main" id="{E2D784A6-F2A3-A84D-9D1C-80E2C4296C9F}"/>
                </a:ext>
              </a:extLst>
            </p:cNvPr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704;p47">
              <a:extLst>
                <a:ext uri="{FF2B5EF4-FFF2-40B4-BE49-F238E27FC236}">
                  <a16:creationId xmlns:a16="http://schemas.microsoft.com/office/drawing/2014/main" id="{BC20516D-310F-CF4D-A7D5-316B33E40B54}"/>
                </a:ext>
              </a:extLst>
            </p:cNvPr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05;p47">
              <a:extLst>
                <a:ext uri="{FF2B5EF4-FFF2-40B4-BE49-F238E27FC236}">
                  <a16:creationId xmlns:a16="http://schemas.microsoft.com/office/drawing/2014/main" id="{22822E90-A6F9-5B47-95C0-1F076E9C2040}"/>
                </a:ext>
              </a:extLst>
            </p:cNvPr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706;p47">
              <a:extLst>
                <a:ext uri="{FF2B5EF4-FFF2-40B4-BE49-F238E27FC236}">
                  <a16:creationId xmlns:a16="http://schemas.microsoft.com/office/drawing/2014/main" id="{2A58F7AF-A2C0-C448-A3A4-589AED0BC686}"/>
                </a:ext>
              </a:extLst>
            </p:cNvPr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07;p47">
              <a:extLst>
                <a:ext uri="{FF2B5EF4-FFF2-40B4-BE49-F238E27FC236}">
                  <a16:creationId xmlns:a16="http://schemas.microsoft.com/office/drawing/2014/main" id="{A90C21CD-486A-DF45-9568-2611D341EBD3}"/>
                </a:ext>
              </a:extLst>
            </p:cNvPr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708;p47">
              <a:extLst>
                <a:ext uri="{FF2B5EF4-FFF2-40B4-BE49-F238E27FC236}">
                  <a16:creationId xmlns:a16="http://schemas.microsoft.com/office/drawing/2014/main" id="{87401197-F386-F54A-9256-14D06BEF51DE}"/>
                </a:ext>
              </a:extLst>
            </p:cNvPr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709;p47">
              <a:extLst>
                <a:ext uri="{FF2B5EF4-FFF2-40B4-BE49-F238E27FC236}">
                  <a16:creationId xmlns:a16="http://schemas.microsoft.com/office/drawing/2014/main" id="{FE7D3651-9DEC-F542-A6E7-A2587BACADAA}"/>
                </a:ext>
              </a:extLst>
            </p:cNvPr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710;p47">
              <a:extLst>
                <a:ext uri="{FF2B5EF4-FFF2-40B4-BE49-F238E27FC236}">
                  <a16:creationId xmlns:a16="http://schemas.microsoft.com/office/drawing/2014/main" id="{EF69D06F-9BAA-124F-9781-69DF8A075199}"/>
                </a:ext>
              </a:extLst>
            </p:cNvPr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711;p47">
              <a:extLst>
                <a:ext uri="{FF2B5EF4-FFF2-40B4-BE49-F238E27FC236}">
                  <a16:creationId xmlns:a16="http://schemas.microsoft.com/office/drawing/2014/main" id="{39206497-7902-1349-92A1-6A361330BA31}"/>
                </a:ext>
              </a:extLst>
            </p:cNvPr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712;p47">
              <a:extLst>
                <a:ext uri="{FF2B5EF4-FFF2-40B4-BE49-F238E27FC236}">
                  <a16:creationId xmlns:a16="http://schemas.microsoft.com/office/drawing/2014/main" id="{1514C593-9FFC-B646-9F3B-6ABA12971B47}"/>
                </a:ext>
              </a:extLst>
            </p:cNvPr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713;p47">
              <a:extLst>
                <a:ext uri="{FF2B5EF4-FFF2-40B4-BE49-F238E27FC236}">
                  <a16:creationId xmlns:a16="http://schemas.microsoft.com/office/drawing/2014/main" id="{32345463-0F75-724D-97D6-79C942FAA34F}"/>
                </a:ext>
              </a:extLst>
            </p:cNvPr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714;p47">
              <a:extLst>
                <a:ext uri="{FF2B5EF4-FFF2-40B4-BE49-F238E27FC236}">
                  <a16:creationId xmlns:a16="http://schemas.microsoft.com/office/drawing/2014/main" id="{463E1ECF-BD2D-6240-8D2F-E17210AA6A2D}"/>
                </a:ext>
              </a:extLst>
            </p:cNvPr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715;p47">
              <a:extLst>
                <a:ext uri="{FF2B5EF4-FFF2-40B4-BE49-F238E27FC236}">
                  <a16:creationId xmlns:a16="http://schemas.microsoft.com/office/drawing/2014/main" id="{1BD0C6DA-2967-404C-A2C6-3B87F8504396}"/>
                </a:ext>
              </a:extLst>
            </p:cNvPr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716;p47">
              <a:extLst>
                <a:ext uri="{FF2B5EF4-FFF2-40B4-BE49-F238E27FC236}">
                  <a16:creationId xmlns:a16="http://schemas.microsoft.com/office/drawing/2014/main" id="{45484356-8B25-0747-BA02-9556DE78771E}"/>
                </a:ext>
              </a:extLst>
            </p:cNvPr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717;p47">
              <a:extLst>
                <a:ext uri="{FF2B5EF4-FFF2-40B4-BE49-F238E27FC236}">
                  <a16:creationId xmlns:a16="http://schemas.microsoft.com/office/drawing/2014/main" id="{470347C5-EB27-F448-A0D9-0AEE1766F827}"/>
                </a:ext>
              </a:extLst>
            </p:cNvPr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718;p47">
              <a:extLst>
                <a:ext uri="{FF2B5EF4-FFF2-40B4-BE49-F238E27FC236}">
                  <a16:creationId xmlns:a16="http://schemas.microsoft.com/office/drawing/2014/main" id="{88A4F4EE-146B-3748-95A3-A8855FEC7AC7}"/>
                </a:ext>
              </a:extLst>
            </p:cNvPr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719;p47">
              <a:extLst>
                <a:ext uri="{FF2B5EF4-FFF2-40B4-BE49-F238E27FC236}">
                  <a16:creationId xmlns:a16="http://schemas.microsoft.com/office/drawing/2014/main" id="{FED84DEF-7091-FA4B-A419-58FEE41D6B65}"/>
                </a:ext>
              </a:extLst>
            </p:cNvPr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720;p47">
              <a:extLst>
                <a:ext uri="{FF2B5EF4-FFF2-40B4-BE49-F238E27FC236}">
                  <a16:creationId xmlns:a16="http://schemas.microsoft.com/office/drawing/2014/main" id="{EC1F6C20-D66A-2C41-B2E2-5DC472A344EE}"/>
                </a:ext>
              </a:extLst>
            </p:cNvPr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721;p47">
              <a:extLst>
                <a:ext uri="{FF2B5EF4-FFF2-40B4-BE49-F238E27FC236}">
                  <a16:creationId xmlns:a16="http://schemas.microsoft.com/office/drawing/2014/main" id="{DC2BF2A8-B02C-A740-973B-6A8AE72748C8}"/>
                </a:ext>
              </a:extLst>
            </p:cNvPr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722;p47">
              <a:extLst>
                <a:ext uri="{FF2B5EF4-FFF2-40B4-BE49-F238E27FC236}">
                  <a16:creationId xmlns:a16="http://schemas.microsoft.com/office/drawing/2014/main" id="{E3BF2A9F-D277-9743-8896-93D28B4E9B6F}"/>
                </a:ext>
              </a:extLst>
            </p:cNvPr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723;p47">
              <a:extLst>
                <a:ext uri="{FF2B5EF4-FFF2-40B4-BE49-F238E27FC236}">
                  <a16:creationId xmlns:a16="http://schemas.microsoft.com/office/drawing/2014/main" id="{A0FBDCA9-CD3D-8747-AD01-1022F6B66B57}"/>
                </a:ext>
              </a:extLst>
            </p:cNvPr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724;p47">
              <a:extLst>
                <a:ext uri="{FF2B5EF4-FFF2-40B4-BE49-F238E27FC236}">
                  <a16:creationId xmlns:a16="http://schemas.microsoft.com/office/drawing/2014/main" id="{A65A5E05-C028-174B-92DA-F4F4E7DCD4ED}"/>
                </a:ext>
              </a:extLst>
            </p:cNvPr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725;p47">
              <a:extLst>
                <a:ext uri="{FF2B5EF4-FFF2-40B4-BE49-F238E27FC236}">
                  <a16:creationId xmlns:a16="http://schemas.microsoft.com/office/drawing/2014/main" id="{6909D2F0-E416-4943-ABFE-F9854EA9ABD9}"/>
                </a:ext>
              </a:extLst>
            </p:cNvPr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726;p47">
              <a:extLst>
                <a:ext uri="{FF2B5EF4-FFF2-40B4-BE49-F238E27FC236}">
                  <a16:creationId xmlns:a16="http://schemas.microsoft.com/office/drawing/2014/main" id="{863F5C0E-3F2D-974C-B8FE-65A7093B9B60}"/>
                </a:ext>
              </a:extLst>
            </p:cNvPr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727;p47">
              <a:extLst>
                <a:ext uri="{FF2B5EF4-FFF2-40B4-BE49-F238E27FC236}">
                  <a16:creationId xmlns:a16="http://schemas.microsoft.com/office/drawing/2014/main" id="{F3727D7B-A0E7-924B-B44E-1551E3A030D1}"/>
                </a:ext>
              </a:extLst>
            </p:cNvPr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28;p47">
              <a:extLst>
                <a:ext uri="{FF2B5EF4-FFF2-40B4-BE49-F238E27FC236}">
                  <a16:creationId xmlns:a16="http://schemas.microsoft.com/office/drawing/2014/main" id="{88746B76-41B1-0340-AC9E-06539EAA5B58}"/>
                </a:ext>
              </a:extLst>
            </p:cNvPr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29;p47">
              <a:extLst>
                <a:ext uri="{FF2B5EF4-FFF2-40B4-BE49-F238E27FC236}">
                  <a16:creationId xmlns:a16="http://schemas.microsoft.com/office/drawing/2014/main" id="{CFFBD915-B8AE-AC4D-A120-022FF8633A05}"/>
                </a:ext>
              </a:extLst>
            </p:cNvPr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30;p47">
              <a:extLst>
                <a:ext uri="{FF2B5EF4-FFF2-40B4-BE49-F238E27FC236}">
                  <a16:creationId xmlns:a16="http://schemas.microsoft.com/office/drawing/2014/main" id="{1C53C0C9-7089-5245-9015-F767EAAE154B}"/>
                </a:ext>
              </a:extLst>
            </p:cNvPr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731;p47">
              <a:extLst>
                <a:ext uri="{FF2B5EF4-FFF2-40B4-BE49-F238E27FC236}">
                  <a16:creationId xmlns:a16="http://schemas.microsoft.com/office/drawing/2014/main" id="{2C329F47-EFC1-5549-A4DC-ECA37DED8842}"/>
                </a:ext>
              </a:extLst>
            </p:cNvPr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32;p47">
              <a:extLst>
                <a:ext uri="{FF2B5EF4-FFF2-40B4-BE49-F238E27FC236}">
                  <a16:creationId xmlns:a16="http://schemas.microsoft.com/office/drawing/2014/main" id="{8E37484C-67FC-064A-A338-D252D1E46E4E}"/>
                </a:ext>
              </a:extLst>
            </p:cNvPr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733;p47">
              <a:extLst>
                <a:ext uri="{FF2B5EF4-FFF2-40B4-BE49-F238E27FC236}">
                  <a16:creationId xmlns:a16="http://schemas.microsoft.com/office/drawing/2014/main" id="{D0D1C6DC-C919-5040-8B01-7B37FD1BF3AC}"/>
                </a:ext>
              </a:extLst>
            </p:cNvPr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734;p47">
              <a:extLst>
                <a:ext uri="{FF2B5EF4-FFF2-40B4-BE49-F238E27FC236}">
                  <a16:creationId xmlns:a16="http://schemas.microsoft.com/office/drawing/2014/main" id="{BD81B2E2-3DAF-7D46-9422-8D4083CCD839}"/>
                </a:ext>
              </a:extLst>
            </p:cNvPr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735;p47">
              <a:extLst>
                <a:ext uri="{FF2B5EF4-FFF2-40B4-BE49-F238E27FC236}">
                  <a16:creationId xmlns:a16="http://schemas.microsoft.com/office/drawing/2014/main" id="{34488B29-3E84-E543-BA9A-6A8D535FF37C}"/>
                </a:ext>
              </a:extLst>
            </p:cNvPr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736;p47">
              <a:extLst>
                <a:ext uri="{FF2B5EF4-FFF2-40B4-BE49-F238E27FC236}">
                  <a16:creationId xmlns:a16="http://schemas.microsoft.com/office/drawing/2014/main" id="{17FC54D4-FE02-0348-A155-BC96CE213ABB}"/>
                </a:ext>
              </a:extLst>
            </p:cNvPr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737;p47">
              <a:extLst>
                <a:ext uri="{FF2B5EF4-FFF2-40B4-BE49-F238E27FC236}">
                  <a16:creationId xmlns:a16="http://schemas.microsoft.com/office/drawing/2014/main" id="{7363E54C-A687-0642-AD42-9535913AF942}"/>
                </a:ext>
              </a:extLst>
            </p:cNvPr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738;p47">
              <a:extLst>
                <a:ext uri="{FF2B5EF4-FFF2-40B4-BE49-F238E27FC236}">
                  <a16:creationId xmlns:a16="http://schemas.microsoft.com/office/drawing/2014/main" id="{506B6847-2DB9-D540-B1B3-CF66D919C777}"/>
                </a:ext>
              </a:extLst>
            </p:cNvPr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739;p47">
              <a:extLst>
                <a:ext uri="{FF2B5EF4-FFF2-40B4-BE49-F238E27FC236}">
                  <a16:creationId xmlns:a16="http://schemas.microsoft.com/office/drawing/2014/main" id="{132D537A-554F-AD46-B5DD-48F56607D69C}"/>
                </a:ext>
              </a:extLst>
            </p:cNvPr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740;p47">
              <a:extLst>
                <a:ext uri="{FF2B5EF4-FFF2-40B4-BE49-F238E27FC236}">
                  <a16:creationId xmlns:a16="http://schemas.microsoft.com/office/drawing/2014/main" id="{571FEEEB-17C7-7246-B674-AAE6F6845102}"/>
                </a:ext>
              </a:extLst>
            </p:cNvPr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741;p47">
              <a:extLst>
                <a:ext uri="{FF2B5EF4-FFF2-40B4-BE49-F238E27FC236}">
                  <a16:creationId xmlns:a16="http://schemas.microsoft.com/office/drawing/2014/main" id="{DC18CAD3-4F23-4343-A979-E4112D483ABD}"/>
                </a:ext>
              </a:extLst>
            </p:cNvPr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742;p47">
              <a:extLst>
                <a:ext uri="{FF2B5EF4-FFF2-40B4-BE49-F238E27FC236}">
                  <a16:creationId xmlns:a16="http://schemas.microsoft.com/office/drawing/2014/main" id="{F0BCDEA6-2FEA-464A-AC19-DE161FD4428C}"/>
                </a:ext>
              </a:extLst>
            </p:cNvPr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743;p47">
              <a:extLst>
                <a:ext uri="{FF2B5EF4-FFF2-40B4-BE49-F238E27FC236}">
                  <a16:creationId xmlns:a16="http://schemas.microsoft.com/office/drawing/2014/main" id="{9CD34AF4-5BAB-1E41-870B-77E57C358860}"/>
                </a:ext>
              </a:extLst>
            </p:cNvPr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744;p47">
              <a:extLst>
                <a:ext uri="{FF2B5EF4-FFF2-40B4-BE49-F238E27FC236}">
                  <a16:creationId xmlns:a16="http://schemas.microsoft.com/office/drawing/2014/main" id="{83C45DCF-F9FF-3E4B-AA7D-3DE1BB67CFC9}"/>
                </a:ext>
              </a:extLst>
            </p:cNvPr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745;p47">
              <a:extLst>
                <a:ext uri="{FF2B5EF4-FFF2-40B4-BE49-F238E27FC236}">
                  <a16:creationId xmlns:a16="http://schemas.microsoft.com/office/drawing/2014/main" id="{DF7FF37A-5298-554F-84DC-32C7153FB10A}"/>
                </a:ext>
              </a:extLst>
            </p:cNvPr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746;p47">
              <a:extLst>
                <a:ext uri="{FF2B5EF4-FFF2-40B4-BE49-F238E27FC236}">
                  <a16:creationId xmlns:a16="http://schemas.microsoft.com/office/drawing/2014/main" id="{FDB5F376-3A48-D84B-B4C3-D52324086348}"/>
                </a:ext>
              </a:extLst>
            </p:cNvPr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747;p47">
              <a:extLst>
                <a:ext uri="{FF2B5EF4-FFF2-40B4-BE49-F238E27FC236}">
                  <a16:creationId xmlns:a16="http://schemas.microsoft.com/office/drawing/2014/main" id="{3361EEB7-4DD1-2846-BA66-0ACD7CD2F334}"/>
                </a:ext>
              </a:extLst>
            </p:cNvPr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748;p47">
              <a:extLst>
                <a:ext uri="{FF2B5EF4-FFF2-40B4-BE49-F238E27FC236}">
                  <a16:creationId xmlns:a16="http://schemas.microsoft.com/office/drawing/2014/main" id="{AB704DFD-FF22-5E4A-A6D3-8B3DBCC12048}"/>
                </a:ext>
              </a:extLst>
            </p:cNvPr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749;p47">
              <a:extLst>
                <a:ext uri="{FF2B5EF4-FFF2-40B4-BE49-F238E27FC236}">
                  <a16:creationId xmlns:a16="http://schemas.microsoft.com/office/drawing/2014/main" id="{89ED752C-38DB-6642-8676-41493036E8D3}"/>
                </a:ext>
              </a:extLst>
            </p:cNvPr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750;p47">
              <a:extLst>
                <a:ext uri="{FF2B5EF4-FFF2-40B4-BE49-F238E27FC236}">
                  <a16:creationId xmlns:a16="http://schemas.microsoft.com/office/drawing/2014/main" id="{BDCFC969-1D51-3544-8023-E7011BA37C1C}"/>
                </a:ext>
              </a:extLst>
            </p:cNvPr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751;p47">
              <a:extLst>
                <a:ext uri="{FF2B5EF4-FFF2-40B4-BE49-F238E27FC236}">
                  <a16:creationId xmlns:a16="http://schemas.microsoft.com/office/drawing/2014/main" id="{E73126CC-DCFD-C045-B8E2-9F5B9F7B2FBA}"/>
                </a:ext>
              </a:extLst>
            </p:cNvPr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752;p47">
              <a:extLst>
                <a:ext uri="{FF2B5EF4-FFF2-40B4-BE49-F238E27FC236}">
                  <a16:creationId xmlns:a16="http://schemas.microsoft.com/office/drawing/2014/main" id="{6141FF74-BD81-A040-8D24-1E313B7FF278}"/>
                </a:ext>
              </a:extLst>
            </p:cNvPr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753;p47">
              <a:extLst>
                <a:ext uri="{FF2B5EF4-FFF2-40B4-BE49-F238E27FC236}">
                  <a16:creationId xmlns:a16="http://schemas.microsoft.com/office/drawing/2014/main" id="{4D2739AA-A3DE-034F-88B2-266ED6DECF43}"/>
                </a:ext>
              </a:extLst>
            </p:cNvPr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754;p47">
              <a:extLst>
                <a:ext uri="{FF2B5EF4-FFF2-40B4-BE49-F238E27FC236}">
                  <a16:creationId xmlns:a16="http://schemas.microsoft.com/office/drawing/2014/main" id="{6BEC925D-EB9F-4549-9B54-911BF55F2752}"/>
                </a:ext>
              </a:extLst>
            </p:cNvPr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755;p47">
              <a:extLst>
                <a:ext uri="{FF2B5EF4-FFF2-40B4-BE49-F238E27FC236}">
                  <a16:creationId xmlns:a16="http://schemas.microsoft.com/office/drawing/2014/main" id="{A724DFD5-64DA-0244-82A0-3EF221FF990E}"/>
                </a:ext>
              </a:extLst>
            </p:cNvPr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756;p47">
              <a:extLst>
                <a:ext uri="{FF2B5EF4-FFF2-40B4-BE49-F238E27FC236}">
                  <a16:creationId xmlns:a16="http://schemas.microsoft.com/office/drawing/2014/main" id="{2A9E864D-00D2-4A43-A91C-0D49491DB3D4}"/>
                </a:ext>
              </a:extLst>
            </p:cNvPr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757;p47">
              <a:extLst>
                <a:ext uri="{FF2B5EF4-FFF2-40B4-BE49-F238E27FC236}">
                  <a16:creationId xmlns:a16="http://schemas.microsoft.com/office/drawing/2014/main" id="{6588B62F-4F5C-CD48-9855-34EC87A2752F}"/>
                </a:ext>
              </a:extLst>
            </p:cNvPr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758;p47">
              <a:extLst>
                <a:ext uri="{FF2B5EF4-FFF2-40B4-BE49-F238E27FC236}">
                  <a16:creationId xmlns:a16="http://schemas.microsoft.com/office/drawing/2014/main" id="{D4EF5EFD-F29F-A64E-9AA0-EF379EC069E3}"/>
                </a:ext>
              </a:extLst>
            </p:cNvPr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759;p47">
              <a:extLst>
                <a:ext uri="{FF2B5EF4-FFF2-40B4-BE49-F238E27FC236}">
                  <a16:creationId xmlns:a16="http://schemas.microsoft.com/office/drawing/2014/main" id="{663361D2-383D-9843-BC6D-956BF694943B}"/>
                </a:ext>
              </a:extLst>
            </p:cNvPr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760;p47">
              <a:extLst>
                <a:ext uri="{FF2B5EF4-FFF2-40B4-BE49-F238E27FC236}">
                  <a16:creationId xmlns:a16="http://schemas.microsoft.com/office/drawing/2014/main" id="{D9CB7A3E-A633-FD45-A291-2B1166C55D23}"/>
                </a:ext>
              </a:extLst>
            </p:cNvPr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761;p47">
              <a:extLst>
                <a:ext uri="{FF2B5EF4-FFF2-40B4-BE49-F238E27FC236}">
                  <a16:creationId xmlns:a16="http://schemas.microsoft.com/office/drawing/2014/main" id="{F8FE98A6-051D-9943-9EBD-11B4954C36C8}"/>
                </a:ext>
              </a:extLst>
            </p:cNvPr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762;p47">
              <a:extLst>
                <a:ext uri="{FF2B5EF4-FFF2-40B4-BE49-F238E27FC236}">
                  <a16:creationId xmlns:a16="http://schemas.microsoft.com/office/drawing/2014/main" id="{AA835E9F-84E0-7A48-BF84-8050EB784684}"/>
                </a:ext>
              </a:extLst>
            </p:cNvPr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763;p47">
              <a:extLst>
                <a:ext uri="{FF2B5EF4-FFF2-40B4-BE49-F238E27FC236}">
                  <a16:creationId xmlns:a16="http://schemas.microsoft.com/office/drawing/2014/main" id="{E5DF2A52-6A31-EA49-9B4D-5A4077BC1D98}"/>
                </a:ext>
              </a:extLst>
            </p:cNvPr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764;p47">
              <a:extLst>
                <a:ext uri="{FF2B5EF4-FFF2-40B4-BE49-F238E27FC236}">
                  <a16:creationId xmlns:a16="http://schemas.microsoft.com/office/drawing/2014/main" id="{1F339AE2-74C4-9B42-A8BB-B4170B584F52}"/>
                </a:ext>
              </a:extLst>
            </p:cNvPr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765;p47">
              <a:extLst>
                <a:ext uri="{FF2B5EF4-FFF2-40B4-BE49-F238E27FC236}">
                  <a16:creationId xmlns:a16="http://schemas.microsoft.com/office/drawing/2014/main" id="{D2769399-B9AB-8B44-B351-238FA0AD6979}"/>
                </a:ext>
              </a:extLst>
            </p:cNvPr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766;p47">
              <a:extLst>
                <a:ext uri="{FF2B5EF4-FFF2-40B4-BE49-F238E27FC236}">
                  <a16:creationId xmlns:a16="http://schemas.microsoft.com/office/drawing/2014/main" id="{FA2A8989-6BA5-BD43-999E-A0CA5228C4DC}"/>
                </a:ext>
              </a:extLst>
            </p:cNvPr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767;p47">
              <a:extLst>
                <a:ext uri="{FF2B5EF4-FFF2-40B4-BE49-F238E27FC236}">
                  <a16:creationId xmlns:a16="http://schemas.microsoft.com/office/drawing/2014/main" id="{3E77B3EC-C1D8-A04E-8E42-A5FE1C19D792}"/>
                </a:ext>
              </a:extLst>
            </p:cNvPr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768;p47">
              <a:extLst>
                <a:ext uri="{FF2B5EF4-FFF2-40B4-BE49-F238E27FC236}">
                  <a16:creationId xmlns:a16="http://schemas.microsoft.com/office/drawing/2014/main" id="{8BB90D0C-5CF3-AA48-A099-30A4DE35ACA3}"/>
                </a:ext>
              </a:extLst>
            </p:cNvPr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769;p47">
              <a:extLst>
                <a:ext uri="{FF2B5EF4-FFF2-40B4-BE49-F238E27FC236}">
                  <a16:creationId xmlns:a16="http://schemas.microsoft.com/office/drawing/2014/main" id="{66BDB910-6400-8849-99C3-73A7C18823CE}"/>
                </a:ext>
              </a:extLst>
            </p:cNvPr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2770;p47">
              <a:extLst>
                <a:ext uri="{FF2B5EF4-FFF2-40B4-BE49-F238E27FC236}">
                  <a16:creationId xmlns:a16="http://schemas.microsoft.com/office/drawing/2014/main" id="{064B9076-6BC5-EA49-BBBC-44FF9BC72C31}"/>
                </a:ext>
              </a:extLst>
            </p:cNvPr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55" name="Google Shape;2771;p47">
                <a:extLst>
                  <a:ext uri="{FF2B5EF4-FFF2-40B4-BE49-F238E27FC236}">
                    <a16:creationId xmlns:a16="http://schemas.microsoft.com/office/drawing/2014/main" id="{829BF19D-3639-F441-8E6E-9875C9529921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2772;p47">
                <a:extLst>
                  <a:ext uri="{FF2B5EF4-FFF2-40B4-BE49-F238E27FC236}">
                    <a16:creationId xmlns:a16="http://schemas.microsoft.com/office/drawing/2014/main" id="{8ADC80FD-9134-E14A-A1B6-EC086187FE97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2773;p47">
                <a:extLst>
                  <a:ext uri="{FF2B5EF4-FFF2-40B4-BE49-F238E27FC236}">
                    <a16:creationId xmlns:a16="http://schemas.microsoft.com/office/drawing/2014/main" id="{F2ADFF82-FC65-194D-B4E8-ACF476B6CCEB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2774;p47">
                <a:extLst>
                  <a:ext uri="{FF2B5EF4-FFF2-40B4-BE49-F238E27FC236}">
                    <a16:creationId xmlns:a16="http://schemas.microsoft.com/office/drawing/2014/main" id="{CD6CAFC0-EF41-1146-8A30-F436AE334EC9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2775;p47">
                <a:extLst>
                  <a:ext uri="{FF2B5EF4-FFF2-40B4-BE49-F238E27FC236}">
                    <a16:creationId xmlns:a16="http://schemas.microsoft.com/office/drawing/2014/main" id="{51930C13-FBA5-B941-90BB-3A0C35556D71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2776;p47">
              <a:extLst>
                <a:ext uri="{FF2B5EF4-FFF2-40B4-BE49-F238E27FC236}">
                  <a16:creationId xmlns:a16="http://schemas.microsoft.com/office/drawing/2014/main" id="{89B64BFE-5359-1C47-B0C1-14F586FFA279}"/>
                </a:ext>
              </a:extLst>
            </p:cNvPr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77;p47">
              <a:extLst>
                <a:ext uri="{FF2B5EF4-FFF2-40B4-BE49-F238E27FC236}">
                  <a16:creationId xmlns:a16="http://schemas.microsoft.com/office/drawing/2014/main" id="{FD6906FF-90F2-D246-BB35-BA50798D6B4F}"/>
                </a:ext>
              </a:extLst>
            </p:cNvPr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5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158541-0F9A-1C4A-B47A-86D2A08B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49658"/>
            <a:ext cx="8127999" cy="1443600"/>
          </a:xfrm>
        </p:spPr>
        <p:txBody>
          <a:bodyPr/>
          <a:lstStyle/>
          <a:p>
            <a:r>
              <a:rPr lang="en-US" sz="3200" b="1" i="1" dirty="0"/>
              <a:t>Task 1.</a:t>
            </a:r>
            <a:r>
              <a:rPr lang="en-US" sz="3200" i="1" dirty="0"/>
              <a:t> Listen to the two radio news stories and tick (    ) the words you hear in the right column under </a:t>
            </a:r>
            <a:r>
              <a:rPr lang="en-US" sz="3200" b="1" i="1" dirty="0"/>
              <a:t>News story 1</a:t>
            </a:r>
            <a:r>
              <a:rPr lang="en-US" sz="3200" i="1" dirty="0"/>
              <a:t> and </a:t>
            </a:r>
            <a:r>
              <a:rPr lang="en-US" sz="3200" b="1" i="1" dirty="0"/>
              <a:t>News story 2</a:t>
            </a:r>
            <a:r>
              <a:rPr lang="en-US" sz="3200" i="1" dirty="0"/>
              <a:t>.</a:t>
            </a:r>
            <a:endParaRPr lang="en-VN" sz="3200" i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E606C1-F1AA-ED41-BAF6-C0B3DEBB131B}"/>
              </a:ext>
            </a:extLst>
          </p:cNvPr>
          <p:cNvGraphicFramePr>
            <a:graphicFrameLocks noGrp="1"/>
          </p:cNvGraphicFramePr>
          <p:nvPr/>
        </p:nvGraphicFramePr>
        <p:xfrm>
          <a:off x="609598" y="1829076"/>
          <a:ext cx="8127999" cy="395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641584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552817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5984164"/>
                    </a:ext>
                  </a:extLst>
                </a:gridCol>
              </a:tblGrid>
              <a:tr h="418109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News story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News story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077622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317231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39022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96532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cloudy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16012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01707"/>
                  </a:ext>
                </a:extLst>
              </a:tr>
              <a:tr h="589817">
                <a:tc>
                  <a:txBody>
                    <a:bodyPr/>
                    <a:lstStyle/>
                    <a:p>
                      <a:r>
                        <a:rPr lang="en-VN" dirty="0"/>
                        <a:t>wonderful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36075"/>
                  </a:ext>
                </a:extLst>
              </a:tr>
            </a:tbl>
          </a:graphicData>
        </a:graphic>
      </p:graphicFrame>
      <p:pic>
        <p:nvPicPr>
          <p:cNvPr id="7" name="unit-7-listening-wyl-1" descr="unit-7-listening-wyl-1">
            <a:hlinkClick r:id="" action="ppaction://media"/>
            <a:extLst>
              <a:ext uri="{FF2B5EF4-FFF2-40B4-BE49-F238E27FC236}">
                <a16:creationId xmlns:a16="http://schemas.microsoft.com/office/drawing/2014/main" id="{0241581B-A30F-314A-B96C-15CE5CAE7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7" y="5786087"/>
            <a:ext cx="812800" cy="8128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D854389E-F9F5-AA48-9F22-3B38A4B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9861" y="786534"/>
            <a:ext cx="457200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15A2A05F-B4B7-974D-98A8-96AF95DF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531" y="2250000"/>
            <a:ext cx="457200" cy="4572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DC50EEC9-6906-5440-B16D-B03536D14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4997" y="2858784"/>
            <a:ext cx="457200" cy="4572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BDAF0018-2F2D-0249-96FC-35D82C458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7149" y="3485560"/>
            <a:ext cx="457200" cy="4572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CA911C7-3FD2-B74D-B527-A00BBAC4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8615" y="4093835"/>
            <a:ext cx="457200" cy="4572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D08F11A9-6A3C-3D40-9EF4-3D66965EA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531" y="4721120"/>
            <a:ext cx="457200" cy="4572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7CAD55A7-1CCE-C345-BC3E-8BBF93BAC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531" y="525360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60DEE-3E26-D841-81ED-4AB06B24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641"/>
            <a:ext cx="7521200" cy="1443600"/>
          </a:xfrm>
        </p:spPr>
        <p:txBody>
          <a:bodyPr/>
          <a:lstStyle/>
          <a:p>
            <a:r>
              <a:rPr lang="en-US" sz="3200" b="1" i="1" dirty="0"/>
              <a:t>Task 2. </a:t>
            </a:r>
            <a:r>
              <a:rPr lang="en-US" sz="3200" i="1" dirty="0"/>
              <a:t>Listen to the radio news stories again and fill in the missing words.</a:t>
            </a:r>
            <a:endParaRPr lang="en-VN" sz="32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388FE-1DBC-C54A-8BA8-6EB1E9B5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881809"/>
            <a:ext cx="5088835" cy="4351191"/>
          </a:xfrm>
          <a:ln>
            <a:solidFill>
              <a:schemeClr val="tx1"/>
            </a:solidFill>
          </a:ln>
        </p:spPr>
        <p:txBody>
          <a:bodyPr/>
          <a:lstStyle/>
          <a:p>
            <a:pPr marL="152396" indent="0" algn="just">
              <a:buNone/>
            </a:pPr>
            <a:r>
              <a:rPr lang="en-US" sz="2000" b="1" dirty="0">
                <a:latin typeface="Times" pitchFamily="2" charset="0"/>
              </a:rPr>
              <a:t>Heavy rain causes floods all over the country</a:t>
            </a:r>
            <a:endParaRPr lang="en-US" sz="2000" dirty="0">
              <a:latin typeface="Times" pitchFamily="2" charset="0"/>
            </a:endParaRPr>
          </a:p>
          <a:p>
            <a:pPr marL="152396" indent="0" algn="just">
              <a:buNone/>
            </a:pPr>
            <a:r>
              <a:rPr lang="en-US" sz="2000" dirty="0">
                <a:latin typeface="Times" pitchFamily="2" charset="0"/>
              </a:rPr>
              <a:t>Heavy rain during the night (1) ___________ all over the country today. Many people (2) ___________ because rivers (3) ___________ Some roads in the north-west are under (4) ___________ of water. The rain (5) ___________ at the moment, but it's still (6) ___________ and there's a (7) ___________ Because of the bad weather, people can't go out to work.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622F9-93FE-C34D-BFDE-E8D2D3B248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12835" y="1881809"/>
            <a:ext cx="4969566" cy="4351191"/>
          </a:xfrm>
          <a:ln>
            <a:solidFill>
              <a:schemeClr val="tx1"/>
            </a:solidFill>
          </a:ln>
        </p:spPr>
        <p:txBody>
          <a:bodyPr/>
          <a:lstStyle/>
          <a:p>
            <a:pPr marL="152396" indent="0" algn="just">
              <a:buNone/>
            </a:pPr>
            <a:r>
              <a:rPr lang="en-US" sz="2000" b="1" dirty="0">
                <a:latin typeface="Times" pitchFamily="2" charset="0"/>
              </a:rPr>
              <a:t>90-year-old American woman climbs Mount Whitney</a:t>
            </a:r>
            <a:endParaRPr lang="en-US" sz="2000" dirty="0">
              <a:latin typeface="Times" pitchFamily="2" charset="0"/>
            </a:endParaRPr>
          </a:p>
          <a:p>
            <a:pPr marL="152396" indent="0" algn="just">
              <a:buNone/>
            </a:pPr>
            <a:r>
              <a:rPr lang="en-US" sz="2000" dirty="0">
                <a:latin typeface="Times" pitchFamily="2" charset="0"/>
              </a:rPr>
              <a:t>A ninety-year-old woman has climbed Mount Whitney in California for the (1) ___________ time. At (2) ___________ </a:t>
            </a:r>
            <a:r>
              <a:rPr lang="en-US" sz="2000" dirty="0" err="1">
                <a:latin typeface="Times" pitchFamily="2" charset="0"/>
              </a:rPr>
              <a:t>metres</a:t>
            </a:r>
            <a:r>
              <a:rPr lang="en-US" sz="2000" dirty="0">
                <a:latin typeface="Times" pitchFamily="2" charset="0"/>
              </a:rPr>
              <a:t>, Mount Whitney is the highest mountain in (3) ___________ The woman says the view from the top is (4) ___________ , so she tries to climb it often. She also says that the mountain has kept her (5) ___________ In spite of her old age, the woman tries to climb the mountain very often.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0160A-E336-534B-A8A9-3755E6FD9753}"/>
              </a:ext>
            </a:extLst>
          </p:cNvPr>
          <p:cNvSpPr/>
          <p:nvPr/>
        </p:nvSpPr>
        <p:spPr>
          <a:xfrm>
            <a:off x="4220144" y="2426973"/>
            <a:ext cx="1500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has caused floods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8A3EC5-30A5-BC49-9289-4A3DEDC80BCC}"/>
              </a:ext>
            </a:extLst>
          </p:cNvPr>
          <p:cNvSpPr/>
          <p:nvPr/>
        </p:nvSpPr>
        <p:spPr>
          <a:xfrm>
            <a:off x="587157" y="3121222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have left their homes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7974B5-ABD4-6B4C-823B-77E6F9BC64F1}"/>
              </a:ext>
            </a:extLst>
          </p:cNvPr>
          <p:cNvSpPr/>
          <p:nvPr/>
        </p:nvSpPr>
        <p:spPr>
          <a:xfrm>
            <a:off x="4370200" y="3121222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have risen  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47F00F-83AB-CB48-B6C0-CECB9DA47A2F}"/>
              </a:ext>
            </a:extLst>
          </p:cNvPr>
          <p:cNvSpPr/>
          <p:nvPr/>
        </p:nvSpPr>
        <p:spPr>
          <a:xfrm>
            <a:off x="939015" y="3749627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two </a:t>
            </a:r>
            <a:r>
              <a:rPr lang="en-US" b="1" dirty="0" err="1">
                <a:solidFill>
                  <a:srgbClr val="C00000"/>
                </a:solidFill>
                <a:latin typeface="OpenSans"/>
              </a:rPr>
              <a:t>metres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4960E1-07EC-E344-B989-C3D14E52C153}"/>
              </a:ext>
            </a:extLst>
          </p:cNvPr>
          <p:cNvSpPr/>
          <p:nvPr/>
        </p:nvSpPr>
        <p:spPr>
          <a:xfrm>
            <a:off x="813120" y="4076501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has stopped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2869E2-A8D5-3146-AE32-8BA8E6FE0EDE}"/>
              </a:ext>
            </a:extLst>
          </p:cNvPr>
          <p:cNvSpPr/>
          <p:nvPr/>
        </p:nvSpPr>
        <p:spPr>
          <a:xfrm>
            <a:off x="849247" y="4455203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cloudy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19765F-AC7B-0A41-BF65-6EC932D62CEC}"/>
              </a:ext>
            </a:extLst>
          </p:cNvPr>
          <p:cNvSpPr/>
          <p:nvPr/>
        </p:nvSpPr>
        <p:spPr>
          <a:xfrm>
            <a:off x="4414909" y="4455203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strong wind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8950A-5482-2F42-8FD7-944737EE281F}"/>
              </a:ext>
            </a:extLst>
          </p:cNvPr>
          <p:cNvSpPr/>
          <p:nvPr/>
        </p:nvSpPr>
        <p:spPr>
          <a:xfrm>
            <a:off x="10240695" y="3107969"/>
            <a:ext cx="1212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twenty-third 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00BAE-2285-CE4F-955C-6625ED60EA9A}"/>
              </a:ext>
            </a:extLst>
          </p:cNvPr>
          <p:cNvSpPr/>
          <p:nvPr/>
        </p:nvSpPr>
        <p:spPr>
          <a:xfrm>
            <a:off x="8759224" y="3441850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4,418  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9888FD-6D3D-B944-AC15-5C45047948A0}"/>
              </a:ext>
            </a:extLst>
          </p:cNvPr>
          <p:cNvSpPr/>
          <p:nvPr/>
        </p:nvSpPr>
        <p:spPr>
          <a:xfrm>
            <a:off x="7064353" y="4076501"/>
            <a:ext cx="1023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California   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0FF38A-F351-CC49-9096-BFB38C62A21F}"/>
              </a:ext>
            </a:extLst>
          </p:cNvPr>
          <p:cNvSpPr/>
          <p:nvPr/>
        </p:nvSpPr>
        <p:spPr>
          <a:xfrm>
            <a:off x="8607518" y="4428310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wonderful</a:t>
            </a:r>
            <a:endParaRPr lang="en-VN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0CA3-B4EC-0F48-8278-708C4CC13C26}"/>
              </a:ext>
            </a:extLst>
          </p:cNvPr>
          <p:cNvSpPr/>
          <p:nvPr/>
        </p:nvSpPr>
        <p:spPr>
          <a:xfrm>
            <a:off x="8480928" y="5106993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Sans"/>
              </a:rPr>
              <a:t>young and healthy</a:t>
            </a:r>
            <a:endParaRPr lang="en-VN" b="1" dirty="0">
              <a:solidFill>
                <a:srgbClr val="C00000"/>
              </a:solidFill>
            </a:endParaRPr>
          </a:p>
        </p:txBody>
      </p:sp>
      <p:pic>
        <p:nvPicPr>
          <p:cNvPr id="19" name="unit-7-listening-wyl-1" descr="unit-7-listening-wyl-1">
            <a:hlinkClick r:id="" action="ppaction://media"/>
            <a:extLst>
              <a:ext uri="{FF2B5EF4-FFF2-40B4-BE49-F238E27FC236}">
                <a16:creationId xmlns:a16="http://schemas.microsoft.com/office/drawing/2014/main" id="{AD700D2D-ED99-364F-8DD7-F5D28A19E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" y="5514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DBB5E-8F0E-4F40-B267-A413F2DA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Task 3</a:t>
            </a:r>
            <a:r>
              <a:rPr lang="en-US" sz="4000" i="1" dirty="0"/>
              <a:t>: Listen again and answer the following questions.</a:t>
            </a:r>
            <a:endParaRPr lang="en-VN" sz="40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2AE69A-B022-2445-91DB-70B9C1AD0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lnSpc>
                <a:spcPct val="200000"/>
              </a:lnSpc>
              <a:buNone/>
            </a:pPr>
            <a:r>
              <a:rPr lang="en-US" dirty="0"/>
              <a:t>1. What has happened during the night?</a:t>
            </a:r>
          </a:p>
          <a:p>
            <a:pPr marL="152396" indent="0">
              <a:lnSpc>
                <a:spcPct val="200000"/>
              </a:lnSpc>
              <a:buNone/>
            </a:pPr>
            <a:r>
              <a:rPr lang="en-US" dirty="0"/>
              <a:t>2. Why have people left their homes?</a:t>
            </a:r>
          </a:p>
          <a:p>
            <a:pPr marL="152396" indent="0">
              <a:lnSpc>
                <a:spcPct val="200000"/>
              </a:lnSpc>
              <a:buNone/>
            </a:pPr>
            <a:r>
              <a:rPr lang="en-US" dirty="0"/>
              <a:t>3. How many times has the old woman climbed Mount Whitney?</a:t>
            </a:r>
          </a:p>
          <a:p>
            <a:pPr marL="152396" indent="0">
              <a:lnSpc>
                <a:spcPct val="200000"/>
              </a:lnSpc>
              <a:buNone/>
            </a:pPr>
            <a:r>
              <a:rPr lang="en-US" dirty="0"/>
              <a:t>4. Why does she climb it so often?</a:t>
            </a:r>
          </a:p>
          <a:p>
            <a:pPr marL="152396" indent="0">
              <a:lnSpc>
                <a:spcPct val="200000"/>
              </a:lnSpc>
              <a:buNone/>
            </a:pPr>
            <a:endParaRPr lang="en-VN" dirty="0"/>
          </a:p>
        </p:txBody>
      </p:sp>
      <p:pic>
        <p:nvPicPr>
          <p:cNvPr id="7" name="unit-7-listening-wyl-1" descr="unit-7-listening-wyl-1">
            <a:hlinkClick r:id="" action="ppaction://media"/>
            <a:extLst>
              <a:ext uri="{FF2B5EF4-FFF2-40B4-BE49-F238E27FC236}">
                <a16:creationId xmlns:a16="http://schemas.microsoft.com/office/drawing/2014/main" id="{C86733A8-03B9-364E-B36A-1508AC06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4243" y="1489594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0DA7F3-457B-D349-B909-0D5364481505}"/>
              </a:ext>
            </a:extLst>
          </p:cNvPr>
          <p:cNvSpPr/>
          <p:nvPr/>
        </p:nvSpPr>
        <p:spPr>
          <a:xfrm>
            <a:off x="874643" y="32832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Heavy rain has happened all over the country during the night.</a:t>
            </a:r>
            <a:endParaRPr lang="en-VN" sz="1600" i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427D34-4EBD-6942-BDCA-A9003CA4132C}"/>
              </a:ext>
            </a:extLst>
          </p:cNvPr>
          <p:cNvSpPr/>
          <p:nvPr/>
        </p:nvSpPr>
        <p:spPr>
          <a:xfrm>
            <a:off x="874643" y="407478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People have left their homes because the rivers have risen</a:t>
            </a:r>
            <a:endParaRPr lang="en-VN" sz="1600" i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E0445-B579-B846-B2AF-CD4D44300907}"/>
              </a:ext>
            </a:extLst>
          </p:cNvPr>
          <p:cNvSpPr/>
          <p:nvPr/>
        </p:nvSpPr>
        <p:spPr>
          <a:xfrm>
            <a:off x="874643" y="475225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The old woman has climbed Mount Whitney twenty-three times.</a:t>
            </a:r>
            <a:endParaRPr lang="en-VN" sz="1600" i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9FB77-7759-D74D-A031-7546AEE3160A}"/>
              </a:ext>
            </a:extLst>
          </p:cNvPr>
          <p:cNvSpPr/>
          <p:nvPr/>
        </p:nvSpPr>
        <p:spPr>
          <a:xfrm>
            <a:off x="874643" y="5392974"/>
            <a:ext cx="6661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She climbs it so often because this has kept her young and healthy.</a:t>
            </a:r>
            <a:endParaRPr lang="en-VN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p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453E-C760-E845-BA7A-8401EF92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9606-98AD-B343-B9F2-AB7EEA7AD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61000"/>
            <a:ext cx="9144000" cy="1765226"/>
          </a:xfrm>
        </p:spPr>
        <p:txBody>
          <a:bodyPr/>
          <a:lstStyle/>
          <a:p>
            <a:pPr marL="152396" indent="0">
              <a:buNone/>
            </a:pPr>
            <a:r>
              <a:rPr lang="en-VN" sz="2800" b="1" i="1" dirty="0"/>
              <a:t>Write a short paragraph (120-150 words) about the form of mass media that you use every day. Explain how you benefit from using it.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2033013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mass media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 media" id="{F9020DC2-B350-044B-BAB1-9C962D3D9BD9}" vid="{8C1B506C-E42C-2547-ACAB-2DE1701E39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media</Template>
  <TotalTime>16</TotalTime>
  <Words>592</Words>
  <Application>Microsoft Office PowerPoint</Application>
  <PresentationFormat>Widescreen</PresentationFormat>
  <Paragraphs>61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宋体</vt:lpstr>
      <vt:lpstr>Arial</vt:lpstr>
      <vt:lpstr>Arial Black</vt:lpstr>
      <vt:lpstr>Avenir Book</vt:lpstr>
      <vt:lpstr>Avenir Heavy</vt:lpstr>
      <vt:lpstr>Avenir Heavy Oblique</vt:lpstr>
      <vt:lpstr>Barlow Light</vt:lpstr>
      <vt:lpstr>Calibri</vt:lpstr>
      <vt:lpstr>OpenSans</vt:lpstr>
      <vt:lpstr>Raleway</vt:lpstr>
      <vt:lpstr>Raleway Thin</vt:lpstr>
      <vt:lpstr>Times</vt:lpstr>
      <vt:lpstr>Times New Roman Bold</vt:lpstr>
      <vt:lpstr>迷你简卡通</vt:lpstr>
      <vt:lpstr>mass media</vt:lpstr>
      <vt:lpstr>PowerPoint Presentation</vt:lpstr>
      <vt:lpstr>PowerPoint Presentation</vt:lpstr>
      <vt:lpstr>UNIT 7 THE MASS MEDIA</vt:lpstr>
      <vt:lpstr>PowerPoint Presentation</vt:lpstr>
      <vt:lpstr>Task 1. Listen to the two radio news stories and tick (    ) the words you hear in the right column under News story 1 and News story 2.</vt:lpstr>
      <vt:lpstr>Task 2. Listen to the radio news stories again and fill in the missing words.</vt:lpstr>
      <vt:lpstr>Task 3: Listen again and answer the following questions.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Lan Phương</dc:creator>
  <cp:lastModifiedBy>Trần Nguyễn Hương Giang</cp:lastModifiedBy>
  <cp:revision>6</cp:revision>
  <dcterms:created xsi:type="dcterms:W3CDTF">2021-11-29T12:59:44Z</dcterms:created>
  <dcterms:modified xsi:type="dcterms:W3CDTF">2021-12-06T13:58:34Z</dcterms:modified>
</cp:coreProperties>
</file>